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6" r:id="rId5"/>
    <p:sldId id="257" r:id="rId6"/>
    <p:sldId id="281" r:id="rId7"/>
    <p:sldId id="767" r:id="rId8"/>
    <p:sldId id="422" r:id="rId9"/>
    <p:sldId id="457" r:id="rId10"/>
    <p:sldId id="459" r:id="rId11"/>
    <p:sldId id="458" r:id="rId12"/>
    <p:sldId id="460" r:id="rId13"/>
    <p:sldId id="461" r:id="rId14"/>
    <p:sldId id="768" r:id="rId15"/>
    <p:sldId id="463" r:id="rId16"/>
    <p:sldId id="464" r:id="rId17"/>
    <p:sldId id="465" r:id="rId18"/>
    <p:sldId id="466" r:id="rId19"/>
    <p:sldId id="470" r:id="rId20"/>
    <p:sldId id="280" r:id="rId21"/>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ren Davisson" initials="WD" lastIdx="3" clrIdx="0">
    <p:extLst>
      <p:ext uri="{19B8F6BF-5375-455C-9EA6-DF929625EA0E}">
        <p15:presenceInfo xmlns:p15="http://schemas.microsoft.com/office/powerpoint/2012/main" userId="S::WDavisson@smartstart.org::67523fa6-858d-44a3-b0a1-1d06af28cd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CA1"/>
    <a:srgbClr val="36D878"/>
    <a:srgbClr val="5CB172"/>
    <a:srgbClr val="CC45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3266" autoAdjust="0"/>
  </p:normalViewPr>
  <p:slideViewPr>
    <p:cSldViewPr snapToGrid="0">
      <p:cViewPr varScale="1">
        <p:scale>
          <a:sx n="60" d="100"/>
          <a:sy n="60" d="100"/>
        </p:scale>
        <p:origin x="2514" y="4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internetmonk.com/archive/why-leaders-are-not-the-churchs-greatest-need" TargetMode="External"/><Relationship Id="rId1" Type="http://schemas.openxmlformats.org/officeDocument/2006/relationships/image" Target="../media/image3.jpeg"/><Relationship Id="rId4" Type="http://schemas.openxmlformats.org/officeDocument/2006/relationships/hyperlink" Target="https://blog.yorksj.ac.uk/moodle/2014/05/13/what-is-a-personal-learning-network/"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tscpl.org/parents/understanding-your-childs-developmental-milestones" TargetMode="External"/><Relationship Id="rId1" Type="http://schemas.openxmlformats.org/officeDocument/2006/relationships/image" Target="../media/image13.jpeg"/><Relationship Id="rId6" Type="http://schemas.openxmlformats.org/officeDocument/2006/relationships/hyperlink" Target="https://www.eoi.es/blogs/lauranavas/2012/02/03/sustainability-company%C2%B4s-csr-santander/" TargetMode="External"/><Relationship Id="rId5" Type="http://schemas.openxmlformats.org/officeDocument/2006/relationships/image" Target="../media/image15.jpeg"/><Relationship Id="rId4" Type="http://schemas.openxmlformats.org/officeDocument/2006/relationships/hyperlink" Target="https://cassandrajohn.com/2016/07/26/first-rules-of-data-analysis/" TargetMode="External"/></Relationships>
</file>

<file path=ppt/diagrams/_rels/data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4" Type="http://schemas.openxmlformats.org/officeDocument/2006/relationships/hyperlink" Target="https://www.tradeshowinsights.com/2019/04/how-to-create-connections-at-trade-shows/" TargetMode="External"/></Relationships>
</file>

<file path=ppt/diagrams/_rels/data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image" Target="../media/image30.jpeg"/><Relationship Id="rId4" Type="http://schemas.openxmlformats.org/officeDocument/2006/relationships/image" Target="../media/image3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internetmonk.com/archive/why-leaders-are-not-the-churchs-greatest-need" TargetMode="External"/><Relationship Id="rId1" Type="http://schemas.openxmlformats.org/officeDocument/2006/relationships/image" Target="../media/image3.jpeg"/><Relationship Id="rId4" Type="http://schemas.openxmlformats.org/officeDocument/2006/relationships/hyperlink" Target="https://blog.yorksj.ac.uk/moodle/2014/05/13/what-is-a-personal-learning-network/"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tscpl.org/parents/understanding-your-childs-developmental-milestones" TargetMode="External"/><Relationship Id="rId1" Type="http://schemas.openxmlformats.org/officeDocument/2006/relationships/image" Target="../media/image13.jpeg"/><Relationship Id="rId6" Type="http://schemas.openxmlformats.org/officeDocument/2006/relationships/hyperlink" Target="https://www.eoi.es/blogs/lauranavas/2012/02/03/sustainability-company%C2%B4s-csr-santander/" TargetMode="External"/><Relationship Id="rId5" Type="http://schemas.openxmlformats.org/officeDocument/2006/relationships/image" Target="../media/image15.jpeg"/><Relationship Id="rId4" Type="http://schemas.openxmlformats.org/officeDocument/2006/relationships/hyperlink" Target="https://cassandrajohn.com/2016/07/26/first-rules-of-data-analysis/" TargetMode="External"/></Relationships>
</file>

<file path=ppt/diagrams/_rels/drawing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4" Type="http://schemas.openxmlformats.org/officeDocument/2006/relationships/hyperlink" Target="https://www.tradeshowinsights.com/2019/04/how-to-create-connections-at-trade-shows/" TargetMode="External"/></Relationships>
</file>

<file path=ppt/diagrams/_rels/drawing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image" Target="../media/image30.jpeg"/><Relationship Id="rId4" Type="http://schemas.openxmlformats.org/officeDocument/2006/relationships/image" Target="../media/image33.jpeg"/></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EFA336-CC74-4DED-B90E-24C6E8E92208}" type="doc">
      <dgm:prSet loTypeId="urn:microsoft.com/office/officeart/2005/8/layout/hList7" loCatId="relationship" qsTypeId="urn:microsoft.com/office/officeart/2005/8/quickstyle/simple1" qsCatId="simple" csTypeId="urn:microsoft.com/office/officeart/2005/8/colors/accent6_1" csCatId="accent6" phldr="1"/>
      <dgm:spPr/>
      <dgm:t>
        <a:bodyPr/>
        <a:lstStyle/>
        <a:p>
          <a:endParaRPr lang="en-US"/>
        </a:p>
      </dgm:t>
    </dgm:pt>
    <dgm:pt modelId="{5A48552D-7CFB-4638-AD9A-F97B6F249AA1}">
      <dgm:prSet custT="1"/>
      <dgm:spPr>
        <a:ln>
          <a:solidFill>
            <a:schemeClr val="accent5">
              <a:lumMod val="60000"/>
              <a:lumOff val="40000"/>
            </a:schemeClr>
          </a:solidFill>
        </a:ln>
      </dgm:spPr>
      <dgm:t>
        <a:bodyPr/>
        <a:lstStyle/>
        <a:p>
          <a:r>
            <a:rPr lang="en-US" sz="2400" b="1" i="0" u="sng"/>
            <a:t>Smart Start Vision:</a:t>
          </a:r>
          <a:endParaRPr lang="en-US" sz="2400" b="0" i="0" u="sng"/>
        </a:p>
        <a:p>
          <a:r>
            <a:rPr lang="en-US" sz="1700" b="0" i="0"/>
            <a:t>A</a:t>
          </a:r>
          <a:r>
            <a:rPr lang="en-US" sz="1800" b="0" i="0"/>
            <a:t>dvance a high quality, comprehensive, accountable system of care and education for each child beginning with a healthy birth.</a:t>
          </a:r>
          <a:endParaRPr lang="en-US" sz="1800"/>
        </a:p>
      </dgm:t>
    </dgm:pt>
    <dgm:pt modelId="{6D465B69-8B00-4D6A-8764-7428DB9EC2D5}" type="parTrans" cxnId="{0762A71A-F0ED-4729-913A-500A94EFE4F0}">
      <dgm:prSet/>
      <dgm:spPr/>
      <dgm:t>
        <a:bodyPr/>
        <a:lstStyle/>
        <a:p>
          <a:endParaRPr lang="en-US"/>
        </a:p>
      </dgm:t>
    </dgm:pt>
    <dgm:pt modelId="{3DE6F671-6115-41BF-A566-675A3ACF1C1B}" type="sibTrans" cxnId="{0762A71A-F0ED-4729-913A-500A94EFE4F0}">
      <dgm:prSet/>
      <dgm:spPr/>
      <dgm:t>
        <a:bodyPr/>
        <a:lstStyle/>
        <a:p>
          <a:endParaRPr lang="en-US"/>
        </a:p>
      </dgm:t>
    </dgm:pt>
    <dgm:pt modelId="{4EE88D2F-6E0F-4F7E-BB8F-B29C00BC2196}">
      <dgm:prSet custT="1"/>
      <dgm:spPr>
        <a:ln>
          <a:solidFill>
            <a:schemeClr val="accent5">
              <a:lumMod val="60000"/>
              <a:lumOff val="40000"/>
            </a:schemeClr>
          </a:solidFill>
        </a:ln>
      </dgm:spPr>
      <dgm:t>
        <a:bodyPr/>
        <a:lstStyle/>
        <a:p>
          <a:pPr algn="ctr"/>
          <a:r>
            <a:rPr lang="en-US" sz="2400" b="1" i="0" u="sng"/>
            <a:t>The Smart Start Network:</a:t>
          </a:r>
        </a:p>
        <a:p>
          <a:pPr algn="ctr"/>
          <a:r>
            <a:rPr lang="en-US" sz="1800" b="0" i="0"/>
            <a:t>75 Independent, nonprofit organizations serving all 100 NC Counties. Smart Start was designed to give communities local control to determine the best approach to achieving outcomes for children and families. </a:t>
          </a:r>
          <a:endParaRPr lang="en-US" sz="1800" b="1"/>
        </a:p>
      </dgm:t>
    </dgm:pt>
    <dgm:pt modelId="{E6E3BBE1-E232-4F43-A43C-7A4B742923EF}" type="parTrans" cxnId="{82DFB0F9-B3F1-43E5-9BF1-2528C2598476}">
      <dgm:prSet/>
      <dgm:spPr/>
      <dgm:t>
        <a:bodyPr/>
        <a:lstStyle/>
        <a:p>
          <a:endParaRPr lang="en-US"/>
        </a:p>
      </dgm:t>
    </dgm:pt>
    <dgm:pt modelId="{41675A42-73E5-43FB-A160-148EB429444B}" type="sibTrans" cxnId="{82DFB0F9-B3F1-43E5-9BF1-2528C2598476}">
      <dgm:prSet/>
      <dgm:spPr/>
      <dgm:t>
        <a:bodyPr/>
        <a:lstStyle/>
        <a:p>
          <a:endParaRPr lang="en-US"/>
        </a:p>
      </dgm:t>
    </dgm:pt>
    <dgm:pt modelId="{D4D36762-8971-4CEC-ADD2-AA10CE228C62}" type="pres">
      <dgm:prSet presAssocID="{17EFA336-CC74-4DED-B90E-24C6E8E92208}" presName="Name0" presStyleCnt="0">
        <dgm:presLayoutVars>
          <dgm:dir/>
          <dgm:resizeHandles val="exact"/>
        </dgm:presLayoutVars>
      </dgm:prSet>
      <dgm:spPr/>
    </dgm:pt>
    <dgm:pt modelId="{11E5D7B1-0E1F-41FA-97BE-F28010A14CFE}" type="pres">
      <dgm:prSet presAssocID="{17EFA336-CC74-4DED-B90E-24C6E8E92208}" presName="fgShape" presStyleLbl="fgShp" presStyleIdx="0" presStyleCnt="1" custLinFactNeighborX="-156"/>
      <dgm:spPr>
        <a:solidFill>
          <a:schemeClr val="accent5">
            <a:lumMod val="60000"/>
            <a:lumOff val="40000"/>
          </a:schemeClr>
        </a:solidFill>
      </dgm:spPr>
    </dgm:pt>
    <dgm:pt modelId="{0A3A6C2C-6597-49F7-B399-046B56376BAB}" type="pres">
      <dgm:prSet presAssocID="{17EFA336-CC74-4DED-B90E-24C6E8E92208}" presName="linComp" presStyleCnt="0"/>
      <dgm:spPr/>
    </dgm:pt>
    <dgm:pt modelId="{740F68CA-0F3E-462F-874C-FDA0D199A5F0}" type="pres">
      <dgm:prSet presAssocID="{5A48552D-7CFB-4638-AD9A-F97B6F249AA1}" presName="compNode" presStyleCnt="0"/>
      <dgm:spPr/>
    </dgm:pt>
    <dgm:pt modelId="{21A9005A-EB9A-42A0-8A7C-87D79E2E9608}" type="pres">
      <dgm:prSet presAssocID="{5A48552D-7CFB-4638-AD9A-F97B6F249AA1}" presName="bkgdShape" presStyleLbl="node1" presStyleIdx="0" presStyleCnt="2"/>
      <dgm:spPr/>
    </dgm:pt>
    <dgm:pt modelId="{00313BF2-864B-4F80-9C5D-E87499C2C714}" type="pres">
      <dgm:prSet presAssocID="{5A48552D-7CFB-4638-AD9A-F97B6F249AA1}" presName="nodeTx" presStyleLbl="node1" presStyleIdx="0" presStyleCnt="2">
        <dgm:presLayoutVars>
          <dgm:bulletEnabled val="1"/>
        </dgm:presLayoutVars>
      </dgm:prSet>
      <dgm:spPr/>
    </dgm:pt>
    <dgm:pt modelId="{036B15CC-5579-4088-870A-5A3C36224D27}" type="pres">
      <dgm:prSet presAssocID="{5A48552D-7CFB-4638-AD9A-F97B6F249AA1}" presName="invisiNode" presStyleLbl="node1" presStyleIdx="0" presStyleCnt="2"/>
      <dgm:spPr/>
    </dgm:pt>
    <dgm:pt modelId="{2129DC28-BEA6-4171-BC7D-6CAE55A9359F}" type="pres">
      <dgm:prSet presAssocID="{5A48552D-7CFB-4638-AD9A-F97B6F249AA1}"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25000" r="-25000"/>
          </a:stretch>
        </a:blipFill>
      </dgm:spPr>
    </dgm:pt>
    <dgm:pt modelId="{6DBB5611-D3BB-4441-B76C-E89CB1BDEE2F}" type="pres">
      <dgm:prSet presAssocID="{3DE6F671-6115-41BF-A566-675A3ACF1C1B}" presName="sibTrans" presStyleLbl="sibTrans2D1" presStyleIdx="0" presStyleCnt="0"/>
      <dgm:spPr/>
    </dgm:pt>
    <dgm:pt modelId="{594E920B-7AEF-45CA-92C9-353F6C6C5722}" type="pres">
      <dgm:prSet presAssocID="{4EE88D2F-6E0F-4F7E-BB8F-B29C00BC2196}" presName="compNode" presStyleCnt="0"/>
      <dgm:spPr/>
    </dgm:pt>
    <dgm:pt modelId="{8CC6A0FC-9A1B-4165-A05A-730806955AA9}" type="pres">
      <dgm:prSet presAssocID="{4EE88D2F-6E0F-4F7E-BB8F-B29C00BC2196}" presName="bkgdShape" presStyleLbl="node1" presStyleIdx="1" presStyleCnt="2" custLinFactNeighborX="87"/>
      <dgm:spPr/>
    </dgm:pt>
    <dgm:pt modelId="{5F37121E-FC09-46CB-9912-7321F0DB2C3F}" type="pres">
      <dgm:prSet presAssocID="{4EE88D2F-6E0F-4F7E-BB8F-B29C00BC2196}" presName="nodeTx" presStyleLbl="node1" presStyleIdx="1" presStyleCnt="2">
        <dgm:presLayoutVars>
          <dgm:bulletEnabled val="1"/>
        </dgm:presLayoutVars>
      </dgm:prSet>
      <dgm:spPr/>
    </dgm:pt>
    <dgm:pt modelId="{817F44DC-27E7-4961-AA32-4D4F60F37DA6}" type="pres">
      <dgm:prSet presAssocID="{4EE88D2F-6E0F-4F7E-BB8F-B29C00BC2196}" presName="invisiNode" presStyleLbl="node1" presStyleIdx="1" presStyleCnt="2"/>
      <dgm:spPr/>
    </dgm:pt>
    <dgm:pt modelId="{46A68893-07A4-460B-970C-D5FC9D59FFE8}" type="pres">
      <dgm:prSet presAssocID="{4EE88D2F-6E0F-4F7E-BB8F-B29C00BC2196}" presName="imagNode" presStyleLbl="fgImgPlace1" presStyleIdx="1" presStyleCnt="2" custLinFactNeighborX="407" custLinFactNeighborY="-9761"/>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28000" r="-28000"/>
          </a:stretch>
        </a:blipFill>
      </dgm:spPr>
    </dgm:pt>
  </dgm:ptLst>
  <dgm:cxnLst>
    <dgm:cxn modelId="{37692E0E-8A5F-4281-8938-E1C72AB8E768}" type="presOf" srcId="{4EE88D2F-6E0F-4F7E-BB8F-B29C00BC2196}" destId="{5F37121E-FC09-46CB-9912-7321F0DB2C3F}" srcOrd="1" destOrd="0" presId="urn:microsoft.com/office/officeart/2005/8/layout/hList7"/>
    <dgm:cxn modelId="{0762A71A-F0ED-4729-913A-500A94EFE4F0}" srcId="{17EFA336-CC74-4DED-B90E-24C6E8E92208}" destId="{5A48552D-7CFB-4638-AD9A-F97B6F249AA1}" srcOrd="0" destOrd="0" parTransId="{6D465B69-8B00-4D6A-8764-7428DB9EC2D5}" sibTransId="{3DE6F671-6115-41BF-A566-675A3ACF1C1B}"/>
    <dgm:cxn modelId="{C3D2E75D-B45E-4B39-B27E-A8AEF034F545}" type="presOf" srcId="{3DE6F671-6115-41BF-A566-675A3ACF1C1B}" destId="{6DBB5611-D3BB-4441-B76C-E89CB1BDEE2F}" srcOrd="0" destOrd="0" presId="urn:microsoft.com/office/officeart/2005/8/layout/hList7"/>
    <dgm:cxn modelId="{2312FC97-C6CC-4532-BF0A-B386CA33232D}" type="presOf" srcId="{5A48552D-7CFB-4638-AD9A-F97B6F249AA1}" destId="{00313BF2-864B-4F80-9C5D-E87499C2C714}" srcOrd="1" destOrd="0" presId="urn:microsoft.com/office/officeart/2005/8/layout/hList7"/>
    <dgm:cxn modelId="{C1233398-B47D-4833-91CA-5D71C0BD1C91}" type="presOf" srcId="{17EFA336-CC74-4DED-B90E-24C6E8E92208}" destId="{D4D36762-8971-4CEC-ADD2-AA10CE228C62}" srcOrd="0" destOrd="0" presId="urn:microsoft.com/office/officeart/2005/8/layout/hList7"/>
    <dgm:cxn modelId="{44A5B8B3-DF43-4968-99A4-A42C35814E60}" type="presOf" srcId="{5A48552D-7CFB-4638-AD9A-F97B6F249AA1}" destId="{21A9005A-EB9A-42A0-8A7C-87D79E2E9608}" srcOrd="0" destOrd="0" presId="urn:microsoft.com/office/officeart/2005/8/layout/hList7"/>
    <dgm:cxn modelId="{673D6ECF-84A0-4EA0-AFC1-2529AD597F5D}" type="presOf" srcId="{4EE88D2F-6E0F-4F7E-BB8F-B29C00BC2196}" destId="{8CC6A0FC-9A1B-4165-A05A-730806955AA9}" srcOrd="0" destOrd="0" presId="urn:microsoft.com/office/officeart/2005/8/layout/hList7"/>
    <dgm:cxn modelId="{82DFB0F9-B3F1-43E5-9BF1-2528C2598476}" srcId="{17EFA336-CC74-4DED-B90E-24C6E8E92208}" destId="{4EE88D2F-6E0F-4F7E-BB8F-B29C00BC2196}" srcOrd="1" destOrd="0" parTransId="{E6E3BBE1-E232-4F43-A43C-7A4B742923EF}" sibTransId="{41675A42-73E5-43FB-A160-148EB429444B}"/>
    <dgm:cxn modelId="{F413850B-A8E5-4D6B-B739-E12B25BC5272}" type="presParOf" srcId="{D4D36762-8971-4CEC-ADD2-AA10CE228C62}" destId="{11E5D7B1-0E1F-41FA-97BE-F28010A14CFE}" srcOrd="0" destOrd="0" presId="urn:microsoft.com/office/officeart/2005/8/layout/hList7"/>
    <dgm:cxn modelId="{24BCE9B9-3004-4A82-AB49-EAD930BD675F}" type="presParOf" srcId="{D4D36762-8971-4CEC-ADD2-AA10CE228C62}" destId="{0A3A6C2C-6597-49F7-B399-046B56376BAB}" srcOrd="1" destOrd="0" presId="urn:microsoft.com/office/officeart/2005/8/layout/hList7"/>
    <dgm:cxn modelId="{53E324F0-CE9B-4CEB-916C-3B543578CEC8}" type="presParOf" srcId="{0A3A6C2C-6597-49F7-B399-046B56376BAB}" destId="{740F68CA-0F3E-462F-874C-FDA0D199A5F0}" srcOrd="0" destOrd="0" presId="urn:microsoft.com/office/officeart/2005/8/layout/hList7"/>
    <dgm:cxn modelId="{C025E5FB-65F0-4C7C-A6B5-EF46135ACF7A}" type="presParOf" srcId="{740F68CA-0F3E-462F-874C-FDA0D199A5F0}" destId="{21A9005A-EB9A-42A0-8A7C-87D79E2E9608}" srcOrd="0" destOrd="0" presId="urn:microsoft.com/office/officeart/2005/8/layout/hList7"/>
    <dgm:cxn modelId="{4C1A0A59-918B-41D2-A8A6-E66C0BAB5B92}" type="presParOf" srcId="{740F68CA-0F3E-462F-874C-FDA0D199A5F0}" destId="{00313BF2-864B-4F80-9C5D-E87499C2C714}" srcOrd="1" destOrd="0" presId="urn:microsoft.com/office/officeart/2005/8/layout/hList7"/>
    <dgm:cxn modelId="{8359B077-8072-4259-BA3F-A5BCBC9AE13C}" type="presParOf" srcId="{740F68CA-0F3E-462F-874C-FDA0D199A5F0}" destId="{036B15CC-5579-4088-870A-5A3C36224D27}" srcOrd="2" destOrd="0" presId="urn:microsoft.com/office/officeart/2005/8/layout/hList7"/>
    <dgm:cxn modelId="{CEBEF5F4-E7DA-4291-ADAB-818EB6FAC636}" type="presParOf" srcId="{740F68CA-0F3E-462F-874C-FDA0D199A5F0}" destId="{2129DC28-BEA6-4171-BC7D-6CAE55A9359F}" srcOrd="3" destOrd="0" presId="urn:microsoft.com/office/officeart/2005/8/layout/hList7"/>
    <dgm:cxn modelId="{683A4A20-6A09-41A1-9285-2BEA0F4832BB}" type="presParOf" srcId="{0A3A6C2C-6597-49F7-B399-046B56376BAB}" destId="{6DBB5611-D3BB-4441-B76C-E89CB1BDEE2F}" srcOrd="1" destOrd="0" presId="urn:microsoft.com/office/officeart/2005/8/layout/hList7"/>
    <dgm:cxn modelId="{1EC188CB-31BD-4259-A573-D141E3148C76}" type="presParOf" srcId="{0A3A6C2C-6597-49F7-B399-046B56376BAB}" destId="{594E920B-7AEF-45CA-92C9-353F6C6C5722}" srcOrd="2" destOrd="0" presId="urn:microsoft.com/office/officeart/2005/8/layout/hList7"/>
    <dgm:cxn modelId="{A23DA904-76F6-4FD3-9C29-BD408789DC44}" type="presParOf" srcId="{594E920B-7AEF-45CA-92C9-353F6C6C5722}" destId="{8CC6A0FC-9A1B-4165-A05A-730806955AA9}" srcOrd="0" destOrd="0" presId="urn:microsoft.com/office/officeart/2005/8/layout/hList7"/>
    <dgm:cxn modelId="{7FF4064D-0E5B-44F1-B9D5-63F6949DA6A9}" type="presParOf" srcId="{594E920B-7AEF-45CA-92C9-353F6C6C5722}" destId="{5F37121E-FC09-46CB-9912-7321F0DB2C3F}" srcOrd="1" destOrd="0" presId="urn:microsoft.com/office/officeart/2005/8/layout/hList7"/>
    <dgm:cxn modelId="{31DCB254-4938-482A-AC84-8E5A0F58F121}" type="presParOf" srcId="{594E920B-7AEF-45CA-92C9-353F6C6C5722}" destId="{817F44DC-27E7-4961-AA32-4D4F60F37DA6}" srcOrd="2" destOrd="0" presId="urn:microsoft.com/office/officeart/2005/8/layout/hList7"/>
    <dgm:cxn modelId="{CA700809-1D78-46C6-8276-699F02A18893}" type="presParOf" srcId="{594E920B-7AEF-45CA-92C9-353F6C6C5722}" destId="{46A68893-07A4-460B-970C-D5FC9D59FFE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998C52-F75F-4F04-B5BF-DA3539AF85F5}" type="doc">
      <dgm:prSet loTypeId="urn:microsoft.com/office/officeart/2005/8/layout/venn3" loCatId="relationship" qsTypeId="urn:microsoft.com/office/officeart/2005/8/quickstyle/3d1" qsCatId="3D" csTypeId="urn:microsoft.com/office/officeart/2005/8/colors/accent5_2" csCatId="accent5" phldr="1"/>
      <dgm:spPr/>
      <dgm:t>
        <a:bodyPr/>
        <a:lstStyle/>
        <a:p>
          <a:endParaRPr lang="en-US"/>
        </a:p>
      </dgm:t>
    </dgm:pt>
    <dgm:pt modelId="{CB4F7080-5B21-4411-A65F-C9249811ACAB}">
      <dgm:prSet phldrT="[Text]" custT="1"/>
      <dgm:spPr/>
      <dgm:t>
        <a:bodyPr/>
        <a:lstStyle/>
        <a:p>
          <a:pPr>
            <a:buNone/>
          </a:pPr>
          <a:r>
            <a:rPr lang="en-US" sz="2000" b="1" u="none"/>
            <a:t>North Carolina Partnership for Children (NCPC) </a:t>
          </a:r>
        </a:p>
        <a:p>
          <a:pPr>
            <a:buNone/>
          </a:pPr>
          <a:r>
            <a:rPr lang="en-US" sz="1800"/>
            <a:t>Provides both accountability measures and technical assistance to local partnerships.</a:t>
          </a:r>
        </a:p>
      </dgm:t>
    </dgm:pt>
    <dgm:pt modelId="{BF8E3E25-E703-4825-93C3-8BE034E3D913}" type="parTrans" cxnId="{FD6CA0EC-28F6-4A34-B481-9CA759394F79}">
      <dgm:prSet/>
      <dgm:spPr/>
      <dgm:t>
        <a:bodyPr/>
        <a:lstStyle/>
        <a:p>
          <a:endParaRPr lang="en-US"/>
        </a:p>
      </dgm:t>
    </dgm:pt>
    <dgm:pt modelId="{7A048487-CB7A-4579-BCB6-50C9812D38A4}" type="sibTrans" cxnId="{FD6CA0EC-28F6-4A34-B481-9CA759394F79}">
      <dgm:prSet/>
      <dgm:spPr/>
      <dgm:t>
        <a:bodyPr/>
        <a:lstStyle/>
        <a:p>
          <a:endParaRPr lang="en-US"/>
        </a:p>
      </dgm:t>
    </dgm:pt>
    <dgm:pt modelId="{F8775F76-E6B8-472A-B0CE-F3E9B1A1D369}">
      <dgm:prSet phldrT="[Text]" custT="1"/>
      <dgm:spPr/>
      <dgm:t>
        <a:bodyPr/>
        <a:lstStyle/>
        <a:p>
          <a:pPr>
            <a:buNone/>
          </a:pPr>
          <a:r>
            <a:rPr lang="en-US" sz="2000" b="1"/>
            <a:t>NCPC Board of Directors </a:t>
          </a:r>
        </a:p>
        <a:p>
          <a:pPr>
            <a:buNone/>
          </a:pPr>
          <a:r>
            <a:rPr lang="en-US" sz="1800" b="0"/>
            <a:t>Appointed by elected officials or by virtue of their position, this board oversees NCPC’s administration and implementation of Smart Start funds.</a:t>
          </a:r>
        </a:p>
      </dgm:t>
    </dgm:pt>
    <dgm:pt modelId="{CAC54E9C-42FC-4421-A934-3C6145854093}" type="parTrans" cxnId="{720D9976-E3EC-4110-99B6-664126664DE6}">
      <dgm:prSet/>
      <dgm:spPr/>
      <dgm:t>
        <a:bodyPr/>
        <a:lstStyle/>
        <a:p>
          <a:endParaRPr lang="en-US"/>
        </a:p>
      </dgm:t>
    </dgm:pt>
    <dgm:pt modelId="{CB49FCF7-3932-4A7F-9F84-523DAB314A5F}" type="sibTrans" cxnId="{720D9976-E3EC-4110-99B6-664126664DE6}">
      <dgm:prSet/>
      <dgm:spPr/>
      <dgm:t>
        <a:bodyPr/>
        <a:lstStyle/>
        <a:p>
          <a:endParaRPr lang="en-US"/>
        </a:p>
      </dgm:t>
    </dgm:pt>
    <dgm:pt modelId="{D9DFB74B-A51E-49CF-BF3A-602E9B0D6ACE}">
      <dgm:prSet phldrT="[Text]" custT="1"/>
      <dgm:spPr/>
      <dgm:t>
        <a:bodyPr/>
        <a:lstStyle/>
        <a:p>
          <a:pPr>
            <a:buNone/>
          </a:pPr>
          <a:r>
            <a:rPr lang="en-US" sz="2000" b="1" u="none"/>
            <a:t>Local Partnership Board of Directors </a:t>
          </a:r>
        </a:p>
        <a:p>
          <a:pPr>
            <a:buNone/>
          </a:pPr>
          <a:r>
            <a:rPr lang="en-US" sz="1800"/>
            <a:t>Governs the local partnership by overseeing the administration and implementation of organizational vision and policy. </a:t>
          </a:r>
        </a:p>
      </dgm:t>
    </dgm:pt>
    <dgm:pt modelId="{33E89EEB-F20E-4522-BAB8-FA14D79461E8}" type="parTrans" cxnId="{473C188B-CA72-4467-9F51-4764113FFD97}">
      <dgm:prSet/>
      <dgm:spPr/>
      <dgm:t>
        <a:bodyPr/>
        <a:lstStyle/>
        <a:p>
          <a:endParaRPr lang="en-US"/>
        </a:p>
      </dgm:t>
    </dgm:pt>
    <dgm:pt modelId="{3885A934-4DD7-4D8B-95AF-D9AE07C738FD}" type="sibTrans" cxnId="{473C188B-CA72-4467-9F51-4764113FFD97}">
      <dgm:prSet/>
      <dgm:spPr/>
      <dgm:t>
        <a:bodyPr/>
        <a:lstStyle/>
        <a:p>
          <a:endParaRPr lang="en-US"/>
        </a:p>
      </dgm:t>
    </dgm:pt>
    <dgm:pt modelId="{C9A3365A-7987-4C17-9183-CFC04FCD8747}">
      <dgm:prSet phldrT="[Text]" custT="1"/>
      <dgm:spPr/>
      <dgm:t>
        <a:bodyPr/>
        <a:lstStyle/>
        <a:p>
          <a:pPr>
            <a:buNone/>
          </a:pPr>
          <a:r>
            <a:rPr lang="en-US" sz="2000" b="1" u="none"/>
            <a:t>Local Partnership Executive Director </a:t>
          </a:r>
        </a:p>
        <a:p>
          <a:pPr>
            <a:buNone/>
          </a:pPr>
          <a:r>
            <a:rPr lang="en-US" sz="2000"/>
            <a:t>Provides the day-to-day management of the organization to ensure it meets its vision. </a:t>
          </a:r>
        </a:p>
      </dgm:t>
    </dgm:pt>
    <dgm:pt modelId="{D52FE2FA-3796-4318-A650-0A52E01D9465}" type="parTrans" cxnId="{84A86A82-ACA3-4C93-B883-FD2F3257E0AF}">
      <dgm:prSet/>
      <dgm:spPr/>
      <dgm:t>
        <a:bodyPr/>
        <a:lstStyle/>
        <a:p>
          <a:endParaRPr lang="en-US"/>
        </a:p>
      </dgm:t>
    </dgm:pt>
    <dgm:pt modelId="{FDEB6E5F-8E89-46D4-B7AA-15EF7EC241A6}" type="sibTrans" cxnId="{84A86A82-ACA3-4C93-B883-FD2F3257E0AF}">
      <dgm:prSet/>
      <dgm:spPr/>
      <dgm:t>
        <a:bodyPr/>
        <a:lstStyle/>
        <a:p>
          <a:endParaRPr lang="en-US"/>
        </a:p>
      </dgm:t>
    </dgm:pt>
    <dgm:pt modelId="{8480D5D4-1676-4BE9-BC86-37EC02850660}" type="pres">
      <dgm:prSet presAssocID="{EC998C52-F75F-4F04-B5BF-DA3539AF85F5}" presName="Name0" presStyleCnt="0">
        <dgm:presLayoutVars>
          <dgm:dir/>
          <dgm:resizeHandles val="exact"/>
        </dgm:presLayoutVars>
      </dgm:prSet>
      <dgm:spPr/>
    </dgm:pt>
    <dgm:pt modelId="{FFF77EF8-CBEE-4A46-B552-5A244AFCC6EA}" type="pres">
      <dgm:prSet presAssocID="{F8775F76-E6B8-472A-B0CE-F3E9B1A1D369}" presName="Name5" presStyleLbl="vennNode1" presStyleIdx="0" presStyleCnt="4">
        <dgm:presLayoutVars>
          <dgm:bulletEnabled val="1"/>
        </dgm:presLayoutVars>
      </dgm:prSet>
      <dgm:spPr/>
    </dgm:pt>
    <dgm:pt modelId="{1126D7F2-9874-448E-8B04-6A46A468B447}" type="pres">
      <dgm:prSet presAssocID="{CB49FCF7-3932-4A7F-9F84-523DAB314A5F}" presName="space" presStyleCnt="0"/>
      <dgm:spPr/>
    </dgm:pt>
    <dgm:pt modelId="{D8ACD136-CD39-4870-935A-86C4599335E4}" type="pres">
      <dgm:prSet presAssocID="{CB4F7080-5B21-4411-A65F-C9249811ACAB}" presName="Name5" presStyleLbl="vennNode1" presStyleIdx="1" presStyleCnt="4">
        <dgm:presLayoutVars>
          <dgm:bulletEnabled val="1"/>
        </dgm:presLayoutVars>
      </dgm:prSet>
      <dgm:spPr/>
    </dgm:pt>
    <dgm:pt modelId="{D9860BED-2BDA-466A-BB50-51C1E1D7FB31}" type="pres">
      <dgm:prSet presAssocID="{7A048487-CB7A-4579-BCB6-50C9812D38A4}" presName="space" presStyleCnt="0"/>
      <dgm:spPr/>
    </dgm:pt>
    <dgm:pt modelId="{705F5C4B-3857-46D1-A4A5-619E18D38E89}" type="pres">
      <dgm:prSet presAssocID="{D9DFB74B-A51E-49CF-BF3A-602E9B0D6ACE}" presName="Name5" presStyleLbl="vennNode1" presStyleIdx="2" presStyleCnt="4">
        <dgm:presLayoutVars>
          <dgm:bulletEnabled val="1"/>
        </dgm:presLayoutVars>
      </dgm:prSet>
      <dgm:spPr/>
    </dgm:pt>
    <dgm:pt modelId="{08499FF5-C9AB-4489-B544-C7C50DE949D5}" type="pres">
      <dgm:prSet presAssocID="{3885A934-4DD7-4D8B-95AF-D9AE07C738FD}" presName="space" presStyleCnt="0"/>
      <dgm:spPr/>
    </dgm:pt>
    <dgm:pt modelId="{602CC574-9F41-4B8F-B516-0C7C7A1E79B8}" type="pres">
      <dgm:prSet presAssocID="{C9A3365A-7987-4C17-9183-CFC04FCD8747}" presName="Name5" presStyleLbl="vennNode1" presStyleIdx="3" presStyleCnt="4">
        <dgm:presLayoutVars>
          <dgm:bulletEnabled val="1"/>
        </dgm:presLayoutVars>
      </dgm:prSet>
      <dgm:spPr/>
    </dgm:pt>
  </dgm:ptLst>
  <dgm:cxnLst>
    <dgm:cxn modelId="{D0F9DB1A-E69A-4545-BAC4-1CEDD7950408}" type="presOf" srcId="{EC998C52-F75F-4F04-B5BF-DA3539AF85F5}" destId="{8480D5D4-1676-4BE9-BC86-37EC02850660}" srcOrd="0" destOrd="0" presId="urn:microsoft.com/office/officeart/2005/8/layout/venn3"/>
    <dgm:cxn modelId="{720D9976-E3EC-4110-99B6-664126664DE6}" srcId="{EC998C52-F75F-4F04-B5BF-DA3539AF85F5}" destId="{F8775F76-E6B8-472A-B0CE-F3E9B1A1D369}" srcOrd="0" destOrd="0" parTransId="{CAC54E9C-42FC-4421-A934-3C6145854093}" sibTransId="{CB49FCF7-3932-4A7F-9F84-523DAB314A5F}"/>
    <dgm:cxn modelId="{84A86A82-ACA3-4C93-B883-FD2F3257E0AF}" srcId="{EC998C52-F75F-4F04-B5BF-DA3539AF85F5}" destId="{C9A3365A-7987-4C17-9183-CFC04FCD8747}" srcOrd="3" destOrd="0" parTransId="{D52FE2FA-3796-4318-A650-0A52E01D9465}" sibTransId="{FDEB6E5F-8E89-46D4-B7AA-15EF7EC241A6}"/>
    <dgm:cxn modelId="{473C188B-CA72-4467-9F51-4764113FFD97}" srcId="{EC998C52-F75F-4F04-B5BF-DA3539AF85F5}" destId="{D9DFB74B-A51E-49CF-BF3A-602E9B0D6ACE}" srcOrd="2" destOrd="0" parTransId="{33E89EEB-F20E-4522-BAB8-FA14D79461E8}" sibTransId="{3885A934-4DD7-4D8B-95AF-D9AE07C738FD}"/>
    <dgm:cxn modelId="{5992A390-080E-41E0-A776-9D9ADE1565B6}" type="presOf" srcId="{CB4F7080-5B21-4411-A65F-C9249811ACAB}" destId="{D8ACD136-CD39-4870-935A-86C4599335E4}" srcOrd="0" destOrd="0" presId="urn:microsoft.com/office/officeart/2005/8/layout/venn3"/>
    <dgm:cxn modelId="{26EA8FB9-C4BA-4DB6-A255-9D7239556F33}" type="presOf" srcId="{C9A3365A-7987-4C17-9183-CFC04FCD8747}" destId="{602CC574-9F41-4B8F-B516-0C7C7A1E79B8}" srcOrd="0" destOrd="0" presId="urn:microsoft.com/office/officeart/2005/8/layout/venn3"/>
    <dgm:cxn modelId="{4A5320DB-2E85-4B1B-93A3-D93AC601205D}" type="presOf" srcId="{F8775F76-E6B8-472A-B0CE-F3E9B1A1D369}" destId="{FFF77EF8-CBEE-4A46-B552-5A244AFCC6EA}" srcOrd="0" destOrd="0" presId="urn:microsoft.com/office/officeart/2005/8/layout/venn3"/>
    <dgm:cxn modelId="{026BE6E8-F002-4B1D-A359-58F291E3B426}" type="presOf" srcId="{D9DFB74B-A51E-49CF-BF3A-602E9B0D6ACE}" destId="{705F5C4B-3857-46D1-A4A5-619E18D38E89}" srcOrd="0" destOrd="0" presId="urn:microsoft.com/office/officeart/2005/8/layout/venn3"/>
    <dgm:cxn modelId="{FD6CA0EC-28F6-4A34-B481-9CA759394F79}" srcId="{EC998C52-F75F-4F04-B5BF-DA3539AF85F5}" destId="{CB4F7080-5B21-4411-A65F-C9249811ACAB}" srcOrd="1" destOrd="0" parTransId="{BF8E3E25-E703-4825-93C3-8BE034E3D913}" sibTransId="{7A048487-CB7A-4579-BCB6-50C9812D38A4}"/>
    <dgm:cxn modelId="{AF10B6A5-887D-4646-8BDC-75E43A48CC66}" type="presParOf" srcId="{8480D5D4-1676-4BE9-BC86-37EC02850660}" destId="{FFF77EF8-CBEE-4A46-B552-5A244AFCC6EA}" srcOrd="0" destOrd="0" presId="urn:microsoft.com/office/officeart/2005/8/layout/venn3"/>
    <dgm:cxn modelId="{B31D4911-9DA9-483C-BA93-0C9AC0EA27E0}" type="presParOf" srcId="{8480D5D4-1676-4BE9-BC86-37EC02850660}" destId="{1126D7F2-9874-448E-8B04-6A46A468B447}" srcOrd="1" destOrd="0" presId="urn:microsoft.com/office/officeart/2005/8/layout/venn3"/>
    <dgm:cxn modelId="{413693B3-3FC1-4598-9D7C-0D4388F26EBA}" type="presParOf" srcId="{8480D5D4-1676-4BE9-BC86-37EC02850660}" destId="{D8ACD136-CD39-4870-935A-86C4599335E4}" srcOrd="2" destOrd="0" presId="urn:microsoft.com/office/officeart/2005/8/layout/venn3"/>
    <dgm:cxn modelId="{72646D15-28E5-4D23-A7FD-85F1830C98F2}" type="presParOf" srcId="{8480D5D4-1676-4BE9-BC86-37EC02850660}" destId="{D9860BED-2BDA-466A-BB50-51C1E1D7FB31}" srcOrd="3" destOrd="0" presId="urn:microsoft.com/office/officeart/2005/8/layout/venn3"/>
    <dgm:cxn modelId="{EE0AF703-8394-4422-ACE0-33F30EF541FD}" type="presParOf" srcId="{8480D5D4-1676-4BE9-BC86-37EC02850660}" destId="{705F5C4B-3857-46D1-A4A5-619E18D38E89}" srcOrd="4" destOrd="0" presId="urn:microsoft.com/office/officeart/2005/8/layout/venn3"/>
    <dgm:cxn modelId="{87906BDE-5599-4B51-B557-0495826ECADC}" type="presParOf" srcId="{8480D5D4-1676-4BE9-BC86-37EC02850660}" destId="{08499FF5-C9AB-4489-B544-C7C50DE949D5}" srcOrd="5" destOrd="0" presId="urn:microsoft.com/office/officeart/2005/8/layout/venn3"/>
    <dgm:cxn modelId="{6357485D-EE9C-4BFE-89AE-49656EBF0E1F}" type="presParOf" srcId="{8480D5D4-1676-4BE9-BC86-37EC02850660}" destId="{602CC574-9F41-4B8F-B516-0C7C7A1E79B8}"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DAA1BB-5A24-4796-BA7F-E7B10C00B3FB}" type="doc">
      <dgm:prSet loTypeId="urn:microsoft.com/office/officeart/2005/8/layout/default" loCatId="list" qsTypeId="urn:microsoft.com/office/officeart/2005/8/quickstyle/simple1" qsCatId="simple" csTypeId="urn:microsoft.com/office/officeart/2005/8/colors/accent5_2" csCatId="accent5" phldr="1"/>
      <dgm:spPr/>
      <dgm:t>
        <a:bodyPr/>
        <a:lstStyle/>
        <a:p>
          <a:endParaRPr lang="en-US"/>
        </a:p>
      </dgm:t>
    </dgm:pt>
    <dgm:pt modelId="{65627BA9-F491-4634-8031-0FB6BA70B4E0}">
      <dgm:prSet phldrT="[Text]"/>
      <dgm:spPr/>
      <dgm:t>
        <a:bodyPr/>
        <a:lstStyle/>
        <a:p>
          <a:pPr>
            <a:buFont typeface="Tahoma" pitchFamily="34" charset="0"/>
            <a:buAutoNum type="arabicPeriod"/>
          </a:pPr>
          <a:r>
            <a:rPr lang="en-US">
              <a:ea typeface="ＭＳ Ｐゴシック" pitchFamily="34" charset="-128"/>
            </a:rPr>
            <a:t>Determine mission &amp; vision</a:t>
          </a:r>
          <a:endParaRPr lang="en-US"/>
        </a:p>
      </dgm:t>
    </dgm:pt>
    <dgm:pt modelId="{83A3A448-4081-4D8E-920C-594BAB72717C}" type="parTrans" cxnId="{D6D25EBA-A151-4E78-9B86-5A18C0D191E9}">
      <dgm:prSet/>
      <dgm:spPr/>
      <dgm:t>
        <a:bodyPr/>
        <a:lstStyle/>
        <a:p>
          <a:endParaRPr lang="en-US"/>
        </a:p>
      </dgm:t>
    </dgm:pt>
    <dgm:pt modelId="{CEF6C500-F00B-4A46-98F4-D5D4C30D51EF}" type="sibTrans" cxnId="{D6D25EBA-A151-4E78-9B86-5A18C0D191E9}">
      <dgm:prSet/>
      <dgm:spPr/>
      <dgm:t>
        <a:bodyPr/>
        <a:lstStyle/>
        <a:p>
          <a:endParaRPr lang="en-US"/>
        </a:p>
      </dgm:t>
    </dgm:pt>
    <dgm:pt modelId="{D620103C-57A7-4C91-9EE0-9AE5B509947D}">
      <dgm:prSet phldrT="[Text]"/>
      <dgm:spPr/>
      <dgm:t>
        <a:bodyPr/>
        <a:lstStyle/>
        <a:p>
          <a:pPr>
            <a:buFont typeface="Tahoma" pitchFamily="34" charset="0"/>
            <a:buAutoNum type="arabicPeriod"/>
          </a:pPr>
          <a:r>
            <a:rPr lang="en-US">
              <a:ea typeface="ＭＳ Ｐゴシック" pitchFamily="34" charset="-128"/>
            </a:rPr>
            <a:t>Select an Executive Director (ED)</a:t>
          </a:r>
          <a:endParaRPr lang="en-US"/>
        </a:p>
      </dgm:t>
    </dgm:pt>
    <dgm:pt modelId="{3D310FCD-01DD-4DCD-BCC4-67E9834879DA}" type="parTrans" cxnId="{D4715967-FBF9-41F3-A698-21915081B873}">
      <dgm:prSet/>
      <dgm:spPr/>
      <dgm:t>
        <a:bodyPr/>
        <a:lstStyle/>
        <a:p>
          <a:endParaRPr lang="en-US"/>
        </a:p>
      </dgm:t>
    </dgm:pt>
    <dgm:pt modelId="{4830492E-35A1-40F6-A0F2-1C38E0E4244F}" type="sibTrans" cxnId="{D4715967-FBF9-41F3-A698-21915081B873}">
      <dgm:prSet/>
      <dgm:spPr/>
      <dgm:t>
        <a:bodyPr/>
        <a:lstStyle/>
        <a:p>
          <a:endParaRPr lang="en-US"/>
        </a:p>
      </dgm:t>
    </dgm:pt>
    <dgm:pt modelId="{B02621D2-0311-4B9D-A13A-CDD89BA19038}">
      <dgm:prSet phldrT="[Text]"/>
      <dgm:spPr/>
      <dgm:t>
        <a:bodyPr/>
        <a:lstStyle/>
        <a:p>
          <a:pPr>
            <a:buFont typeface="Tahoma" pitchFamily="34" charset="0"/>
            <a:buAutoNum type="arabicPeriod"/>
          </a:pPr>
          <a:r>
            <a:rPr lang="en-US">
              <a:ea typeface="ＭＳ Ｐゴシック" pitchFamily="34" charset="-128"/>
            </a:rPr>
            <a:t>Support and evaluate the ED</a:t>
          </a:r>
          <a:endParaRPr lang="en-US"/>
        </a:p>
      </dgm:t>
    </dgm:pt>
    <dgm:pt modelId="{D1F8A5C1-2484-45EE-914B-E3F886B5E249}" type="parTrans" cxnId="{4F59913D-CEAF-4BA4-83EE-911854B9226A}">
      <dgm:prSet/>
      <dgm:spPr/>
      <dgm:t>
        <a:bodyPr/>
        <a:lstStyle/>
        <a:p>
          <a:endParaRPr lang="en-US"/>
        </a:p>
      </dgm:t>
    </dgm:pt>
    <dgm:pt modelId="{910ABDA3-8A47-4508-A2DB-F0924A2AD216}" type="sibTrans" cxnId="{4F59913D-CEAF-4BA4-83EE-911854B9226A}">
      <dgm:prSet/>
      <dgm:spPr/>
      <dgm:t>
        <a:bodyPr/>
        <a:lstStyle/>
        <a:p>
          <a:endParaRPr lang="en-US"/>
        </a:p>
      </dgm:t>
    </dgm:pt>
    <dgm:pt modelId="{A3D10975-666D-47CA-8E69-9C8ADA97170D}">
      <dgm:prSet phldrT="[Text]"/>
      <dgm:spPr/>
      <dgm:t>
        <a:bodyPr/>
        <a:lstStyle/>
        <a:p>
          <a:pPr>
            <a:buFont typeface="Tahoma" pitchFamily="34" charset="0"/>
            <a:buAutoNum type="arabicPeriod"/>
          </a:pPr>
          <a:r>
            <a:rPr lang="en-US">
              <a:ea typeface="ＭＳ Ｐゴシック" pitchFamily="34" charset="-128"/>
            </a:rPr>
            <a:t>Ensure effective strategic planning</a:t>
          </a:r>
          <a:endParaRPr lang="en-US"/>
        </a:p>
      </dgm:t>
    </dgm:pt>
    <dgm:pt modelId="{51B9E471-E6D7-4008-AB18-9D943676EA6B}" type="parTrans" cxnId="{C042E35B-BF87-4FFE-8CD0-AF607DCC615F}">
      <dgm:prSet/>
      <dgm:spPr/>
      <dgm:t>
        <a:bodyPr/>
        <a:lstStyle/>
        <a:p>
          <a:endParaRPr lang="en-US"/>
        </a:p>
      </dgm:t>
    </dgm:pt>
    <dgm:pt modelId="{8BC85DCF-E99F-4B9A-8D53-ADBEE7AB7910}" type="sibTrans" cxnId="{C042E35B-BF87-4FFE-8CD0-AF607DCC615F}">
      <dgm:prSet/>
      <dgm:spPr/>
      <dgm:t>
        <a:bodyPr/>
        <a:lstStyle/>
        <a:p>
          <a:endParaRPr lang="en-US"/>
        </a:p>
      </dgm:t>
    </dgm:pt>
    <dgm:pt modelId="{9CE04E9D-DB31-41D3-BEB3-E5862A50EEBB}">
      <dgm:prSet phldrT="[Text]"/>
      <dgm:spPr/>
      <dgm:t>
        <a:bodyPr/>
        <a:lstStyle/>
        <a:p>
          <a:pPr>
            <a:buFont typeface="Tahoma" pitchFamily="34" charset="0"/>
            <a:buAutoNum type="arabicPeriod"/>
          </a:pPr>
          <a:r>
            <a:rPr lang="en-US">
              <a:ea typeface="ＭＳ Ｐゴシック" pitchFamily="34" charset="-128"/>
            </a:rPr>
            <a:t>Monitor and strengthen programs &amp; services</a:t>
          </a:r>
          <a:endParaRPr lang="en-US"/>
        </a:p>
      </dgm:t>
    </dgm:pt>
    <dgm:pt modelId="{A40B99A7-6F2F-4FE2-840E-2C1F988428A2}" type="parTrans" cxnId="{60D862E2-0F9B-4876-B70A-9754BB31926B}">
      <dgm:prSet/>
      <dgm:spPr/>
      <dgm:t>
        <a:bodyPr/>
        <a:lstStyle/>
        <a:p>
          <a:endParaRPr lang="en-US"/>
        </a:p>
      </dgm:t>
    </dgm:pt>
    <dgm:pt modelId="{A13FEE89-E920-439F-A0D4-4C6AB1B30A7B}" type="sibTrans" cxnId="{60D862E2-0F9B-4876-B70A-9754BB31926B}">
      <dgm:prSet/>
      <dgm:spPr/>
      <dgm:t>
        <a:bodyPr/>
        <a:lstStyle/>
        <a:p>
          <a:endParaRPr lang="en-US"/>
        </a:p>
      </dgm:t>
    </dgm:pt>
    <dgm:pt modelId="{E08A0AEF-977D-4A80-9B2D-6CC6BAFCC12B}">
      <dgm:prSet phldrT="[Text]"/>
      <dgm:spPr/>
      <dgm:t>
        <a:bodyPr/>
        <a:lstStyle/>
        <a:p>
          <a:pPr>
            <a:buFont typeface="Tahoma" pitchFamily="34" charset="0"/>
            <a:buAutoNum type="arabicPeriod"/>
          </a:pPr>
          <a:r>
            <a:rPr lang="en-US">
              <a:ea typeface="ＭＳ Ｐゴシック" pitchFamily="34" charset="-128"/>
            </a:rPr>
            <a:t>Build a competent board of directors</a:t>
          </a:r>
          <a:endParaRPr lang="en-US"/>
        </a:p>
      </dgm:t>
    </dgm:pt>
    <dgm:pt modelId="{51016AB7-71E0-4592-A4D9-BF7ADAE944E4}" type="parTrans" cxnId="{F3BD3782-8466-4B0F-BCBF-8FF952D65318}">
      <dgm:prSet/>
      <dgm:spPr/>
      <dgm:t>
        <a:bodyPr/>
        <a:lstStyle/>
        <a:p>
          <a:endParaRPr lang="en-US"/>
        </a:p>
      </dgm:t>
    </dgm:pt>
    <dgm:pt modelId="{808A5C44-64BE-4C1E-8094-50CB164F4F3C}" type="sibTrans" cxnId="{F3BD3782-8466-4B0F-BCBF-8FF952D65318}">
      <dgm:prSet/>
      <dgm:spPr/>
      <dgm:t>
        <a:bodyPr/>
        <a:lstStyle/>
        <a:p>
          <a:endParaRPr lang="en-US"/>
        </a:p>
      </dgm:t>
    </dgm:pt>
    <dgm:pt modelId="{70D43049-0A1F-4DE7-A7A8-EA95BF79298D}">
      <dgm:prSet/>
      <dgm:spPr/>
      <dgm:t>
        <a:bodyPr/>
        <a:lstStyle/>
        <a:p>
          <a:pPr>
            <a:buFont typeface="Tahoma" pitchFamily="34" charset="0"/>
            <a:buAutoNum type="arabicPeriod"/>
          </a:pPr>
          <a:r>
            <a:rPr lang="en-US">
              <a:ea typeface="ＭＳ Ｐゴシック" pitchFamily="34" charset="-128"/>
            </a:rPr>
            <a:t>Ensure financial resources</a:t>
          </a:r>
        </a:p>
      </dgm:t>
    </dgm:pt>
    <dgm:pt modelId="{90C17F89-ABB7-431A-AE19-683AA5E09EF7}" type="parTrans" cxnId="{20FED1A5-ADBC-4DE5-B302-87CFB7830359}">
      <dgm:prSet/>
      <dgm:spPr/>
      <dgm:t>
        <a:bodyPr/>
        <a:lstStyle/>
        <a:p>
          <a:endParaRPr lang="en-US"/>
        </a:p>
      </dgm:t>
    </dgm:pt>
    <dgm:pt modelId="{1B22B572-516C-4E4A-93A5-D5A4EF495E8E}" type="sibTrans" cxnId="{20FED1A5-ADBC-4DE5-B302-87CFB7830359}">
      <dgm:prSet/>
      <dgm:spPr/>
      <dgm:t>
        <a:bodyPr/>
        <a:lstStyle/>
        <a:p>
          <a:endParaRPr lang="en-US"/>
        </a:p>
      </dgm:t>
    </dgm:pt>
    <dgm:pt modelId="{3FBE323E-F50F-42CB-B6B4-BF837C219FFF}">
      <dgm:prSet/>
      <dgm:spPr/>
      <dgm:t>
        <a:bodyPr/>
        <a:lstStyle/>
        <a:p>
          <a:pPr>
            <a:buFont typeface="Tahoma" pitchFamily="34" charset="0"/>
            <a:buAutoNum type="arabicPeriod"/>
          </a:pPr>
          <a:r>
            <a:rPr lang="en-US">
              <a:ea typeface="ＭＳ Ｐゴシック" pitchFamily="34" charset="-128"/>
            </a:rPr>
            <a:t>Protect assets and provide financial oversight</a:t>
          </a:r>
        </a:p>
      </dgm:t>
    </dgm:pt>
    <dgm:pt modelId="{49883145-96A8-4A17-A6AF-05E8DFCFE37B}" type="parTrans" cxnId="{9C2DCE05-0867-4A55-933B-C5372E84C88D}">
      <dgm:prSet/>
      <dgm:spPr/>
      <dgm:t>
        <a:bodyPr/>
        <a:lstStyle/>
        <a:p>
          <a:endParaRPr lang="en-US"/>
        </a:p>
      </dgm:t>
    </dgm:pt>
    <dgm:pt modelId="{9CCE0FC2-BD8B-4473-A5B7-C54B42F1C1EB}" type="sibTrans" cxnId="{9C2DCE05-0867-4A55-933B-C5372E84C88D}">
      <dgm:prSet/>
      <dgm:spPr/>
      <dgm:t>
        <a:bodyPr/>
        <a:lstStyle/>
        <a:p>
          <a:endParaRPr lang="en-US"/>
        </a:p>
      </dgm:t>
    </dgm:pt>
    <dgm:pt modelId="{2CB5BF26-BEAC-4865-88A7-D1B7E57AC867}">
      <dgm:prSet/>
      <dgm:spPr/>
      <dgm:t>
        <a:bodyPr/>
        <a:lstStyle/>
        <a:p>
          <a:pPr>
            <a:buFont typeface="Tahoma" pitchFamily="34" charset="0"/>
            <a:buAutoNum type="arabicPeriod"/>
          </a:pPr>
          <a:r>
            <a:rPr lang="en-US">
              <a:ea typeface="ＭＳ Ｐゴシック" pitchFamily="34" charset="-128"/>
            </a:rPr>
            <a:t>Ensure legal and ethical integrity</a:t>
          </a:r>
        </a:p>
      </dgm:t>
    </dgm:pt>
    <dgm:pt modelId="{3C16EE60-14DE-4E3F-B053-BA15AFC867B4}" type="parTrans" cxnId="{3061FF3F-12A3-4F55-B322-5AC9333DA9D5}">
      <dgm:prSet/>
      <dgm:spPr/>
      <dgm:t>
        <a:bodyPr/>
        <a:lstStyle/>
        <a:p>
          <a:endParaRPr lang="en-US"/>
        </a:p>
      </dgm:t>
    </dgm:pt>
    <dgm:pt modelId="{49412AD6-AD6E-4ABD-8C8C-70FF46C336C6}" type="sibTrans" cxnId="{3061FF3F-12A3-4F55-B322-5AC9333DA9D5}">
      <dgm:prSet/>
      <dgm:spPr/>
      <dgm:t>
        <a:bodyPr/>
        <a:lstStyle/>
        <a:p>
          <a:endParaRPr lang="en-US"/>
        </a:p>
      </dgm:t>
    </dgm:pt>
    <dgm:pt modelId="{0DC37571-7693-439A-BB27-74B5E5D045D2}">
      <dgm:prSet/>
      <dgm:spPr/>
      <dgm:t>
        <a:bodyPr/>
        <a:lstStyle/>
        <a:p>
          <a:pPr>
            <a:buFont typeface="Tahoma" pitchFamily="34" charset="0"/>
            <a:buAutoNum type="arabicPeriod"/>
          </a:pPr>
          <a:r>
            <a:rPr lang="en-US">
              <a:ea typeface="ＭＳ Ｐゴシック" pitchFamily="34" charset="-128"/>
            </a:rPr>
            <a:t>Enhance the organization’s public standing</a:t>
          </a:r>
        </a:p>
      </dgm:t>
    </dgm:pt>
    <dgm:pt modelId="{A973736F-4911-4B8D-9660-CBE456B37EB4}" type="parTrans" cxnId="{6F4430B4-FA60-45A1-BA68-F0ED94BE5C15}">
      <dgm:prSet/>
      <dgm:spPr/>
      <dgm:t>
        <a:bodyPr/>
        <a:lstStyle/>
        <a:p>
          <a:endParaRPr lang="en-US"/>
        </a:p>
      </dgm:t>
    </dgm:pt>
    <dgm:pt modelId="{45EA4058-4089-44D4-80F5-D41662463C44}" type="sibTrans" cxnId="{6F4430B4-FA60-45A1-BA68-F0ED94BE5C15}">
      <dgm:prSet/>
      <dgm:spPr/>
      <dgm:t>
        <a:bodyPr/>
        <a:lstStyle/>
        <a:p>
          <a:endParaRPr lang="en-US"/>
        </a:p>
      </dgm:t>
    </dgm:pt>
    <dgm:pt modelId="{B7A7859C-C95C-42DF-B0CC-FA167CD80AA1}" type="pres">
      <dgm:prSet presAssocID="{24DAA1BB-5A24-4796-BA7F-E7B10C00B3FB}" presName="diagram" presStyleCnt="0">
        <dgm:presLayoutVars>
          <dgm:dir/>
          <dgm:resizeHandles val="exact"/>
        </dgm:presLayoutVars>
      </dgm:prSet>
      <dgm:spPr/>
    </dgm:pt>
    <dgm:pt modelId="{73F5CF4F-9E56-4BC2-A6BF-6612E8F793ED}" type="pres">
      <dgm:prSet presAssocID="{65627BA9-F491-4634-8031-0FB6BA70B4E0}" presName="node" presStyleLbl="node1" presStyleIdx="0" presStyleCnt="10">
        <dgm:presLayoutVars>
          <dgm:bulletEnabled val="1"/>
        </dgm:presLayoutVars>
      </dgm:prSet>
      <dgm:spPr/>
    </dgm:pt>
    <dgm:pt modelId="{35B61670-6AB5-4CE5-8443-A9AAE73CD5C6}" type="pres">
      <dgm:prSet presAssocID="{CEF6C500-F00B-4A46-98F4-D5D4C30D51EF}" presName="sibTrans" presStyleCnt="0"/>
      <dgm:spPr/>
    </dgm:pt>
    <dgm:pt modelId="{D72B9EAA-2820-400A-AB35-5E641B8120DD}" type="pres">
      <dgm:prSet presAssocID="{D620103C-57A7-4C91-9EE0-9AE5B509947D}" presName="node" presStyleLbl="node1" presStyleIdx="1" presStyleCnt="10">
        <dgm:presLayoutVars>
          <dgm:bulletEnabled val="1"/>
        </dgm:presLayoutVars>
      </dgm:prSet>
      <dgm:spPr/>
    </dgm:pt>
    <dgm:pt modelId="{DA55F03A-FC27-4E15-9AD1-D811C793C6E4}" type="pres">
      <dgm:prSet presAssocID="{4830492E-35A1-40F6-A0F2-1C38E0E4244F}" presName="sibTrans" presStyleCnt="0"/>
      <dgm:spPr/>
    </dgm:pt>
    <dgm:pt modelId="{5D88E340-8A57-4259-A89F-9A3CDC5C7017}" type="pres">
      <dgm:prSet presAssocID="{B02621D2-0311-4B9D-A13A-CDD89BA19038}" presName="node" presStyleLbl="node1" presStyleIdx="2" presStyleCnt="10" custLinFactNeighborX="-704" custLinFactNeighborY="-424">
        <dgm:presLayoutVars>
          <dgm:bulletEnabled val="1"/>
        </dgm:presLayoutVars>
      </dgm:prSet>
      <dgm:spPr/>
    </dgm:pt>
    <dgm:pt modelId="{71480A08-4D0A-4379-8841-D221FFEAE7E7}" type="pres">
      <dgm:prSet presAssocID="{910ABDA3-8A47-4508-A2DB-F0924A2AD216}" presName="sibTrans" presStyleCnt="0"/>
      <dgm:spPr/>
    </dgm:pt>
    <dgm:pt modelId="{715C79AC-3046-40BE-931A-EDACE4B622E8}" type="pres">
      <dgm:prSet presAssocID="{A3D10975-666D-47CA-8E69-9C8ADA97170D}" presName="node" presStyleLbl="node1" presStyleIdx="3" presStyleCnt="10">
        <dgm:presLayoutVars>
          <dgm:bulletEnabled val="1"/>
        </dgm:presLayoutVars>
      </dgm:prSet>
      <dgm:spPr/>
    </dgm:pt>
    <dgm:pt modelId="{AB62B545-71CA-45BA-8F4F-EAF7FCBDACE9}" type="pres">
      <dgm:prSet presAssocID="{8BC85DCF-E99F-4B9A-8D53-ADBEE7AB7910}" presName="sibTrans" presStyleCnt="0"/>
      <dgm:spPr/>
    </dgm:pt>
    <dgm:pt modelId="{B83A54F7-D8DA-4454-8780-5805B1C5AACB}" type="pres">
      <dgm:prSet presAssocID="{9CE04E9D-DB31-41D3-BEB3-E5862A50EEBB}" presName="node" presStyleLbl="node1" presStyleIdx="4" presStyleCnt="10">
        <dgm:presLayoutVars>
          <dgm:bulletEnabled val="1"/>
        </dgm:presLayoutVars>
      </dgm:prSet>
      <dgm:spPr/>
    </dgm:pt>
    <dgm:pt modelId="{57D72588-A827-4D05-84D0-36E2FF8F191A}" type="pres">
      <dgm:prSet presAssocID="{A13FEE89-E920-439F-A0D4-4C6AB1B30A7B}" presName="sibTrans" presStyleCnt="0"/>
      <dgm:spPr/>
    </dgm:pt>
    <dgm:pt modelId="{2AA8DABC-62A3-43A9-A389-072D9FBF0435}" type="pres">
      <dgm:prSet presAssocID="{E08A0AEF-977D-4A80-9B2D-6CC6BAFCC12B}" presName="node" presStyleLbl="node1" presStyleIdx="5" presStyleCnt="10">
        <dgm:presLayoutVars>
          <dgm:bulletEnabled val="1"/>
        </dgm:presLayoutVars>
      </dgm:prSet>
      <dgm:spPr/>
    </dgm:pt>
    <dgm:pt modelId="{BA9DF41B-09D0-47D4-85E5-3A363BB584CF}" type="pres">
      <dgm:prSet presAssocID="{808A5C44-64BE-4C1E-8094-50CB164F4F3C}" presName="sibTrans" presStyleCnt="0"/>
      <dgm:spPr/>
    </dgm:pt>
    <dgm:pt modelId="{5D1D6667-EBE4-4322-A8BB-77CEDA4B97DB}" type="pres">
      <dgm:prSet presAssocID="{3FBE323E-F50F-42CB-B6B4-BF837C219FFF}" presName="node" presStyleLbl="node1" presStyleIdx="6" presStyleCnt="10">
        <dgm:presLayoutVars>
          <dgm:bulletEnabled val="1"/>
        </dgm:presLayoutVars>
      </dgm:prSet>
      <dgm:spPr/>
    </dgm:pt>
    <dgm:pt modelId="{7A6FD493-FD01-41EC-90E4-9F70217C2929}" type="pres">
      <dgm:prSet presAssocID="{9CCE0FC2-BD8B-4473-A5B7-C54B42F1C1EB}" presName="sibTrans" presStyleCnt="0"/>
      <dgm:spPr/>
    </dgm:pt>
    <dgm:pt modelId="{97F3DA0C-2507-480C-B818-EF018B1BB5C8}" type="pres">
      <dgm:prSet presAssocID="{70D43049-0A1F-4DE7-A7A8-EA95BF79298D}" presName="node" presStyleLbl="node1" presStyleIdx="7" presStyleCnt="10">
        <dgm:presLayoutVars>
          <dgm:bulletEnabled val="1"/>
        </dgm:presLayoutVars>
      </dgm:prSet>
      <dgm:spPr/>
    </dgm:pt>
    <dgm:pt modelId="{3DA6FD3C-CFC7-4E8A-B685-814B0BC5C970}" type="pres">
      <dgm:prSet presAssocID="{1B22B572-516C-4E4A-93A5-D5A4EF495E8E}" presName="sibTrans" presStyleCnt="0"/>
      <dgm:spPr/>
    </dgm:pt>
    <dgm:pt modelId="{1416D60F-E08D-405F-A774-038427FDA008}" type="pres">
      <dgm:prSet presAssocID="{2CB5BF26-BEAC-4865-88A7-D1B7E57AC867}" presName="node" presStyleLbl="node1" presStyleIdx="8" presStyleCnt="10">
        <dgm:presLayoutVars>
          <dgm:bulletEnabled val="1"/>
        </dgm:presLayoutVars>
      </dgm:prSet>
      <dgm:spPr/>
    </dgm:pt>
    <dgm:pt modelId="{122F631B-A507-4A33-A848-5CABDFF73252}" type="pres">
      <dgm:prSet presAssocID="{49412AD6-AD6E-4ABD-8C8C-70FF46C336C6}" presName="sibTrans" presStyleCnt="0"/>
      <dgm:spPr/>
    </dgm:pt>
    <dgm:pt modelId="{75F0B7A0-C096-4B8A-9C47-033CC41F3395}" type="pres">
      <dgm:prSet presAssocID="{0DC37571-7693-439A-BB27-74B5E5D045D2}" presName="node" presStyleLbl="node1" presStyleIdx="9" presStyleCnt="10">
        <dgm:presLayoutVars>
          <dgm:bulletEnabled val="1"/>
        </dgm:presLayoutVars>
      </dgm:prSet>
      <dgm:spPr/>
    </dgm:pt>
  </dgm:ptLst>
  <dgm:cxnLst>
    <dgm:cxn modelId="{9C2DCE05-0867-4A55-933B-C5372E84C88D}" srcId="{24DAA1BB-5A24-4796-BA7F-E7B10C00B3FB}" destId="{3FBE323E-F50F-42CB-B6B4-BF837C219FFF}" srcOrd="6" destOrd="0" parTransId="{49883145-96A8-4A17-A6AF-05E8DFCFE37B}" sibTransId="{9CCE0FC2-BD8B-4473-A5B7-C54B42F1C1EB}"/>
    <dgm:cxn modelId="{1C1C201E-6625-4720-B3D8-B9D959DC1B56}" type="presOf" srcId="{70D43049-0A1F-4DE7-A7A8-EA95BF79298D}" destId="{97F3DA0C-2507-480C-B818-EF018B1BB5C8}" srcOrd="0" destOrd="0" presId="urn:microsoft.com/office/officeart/2005/8/layout/default"/>
    <dgm:cxn modelId="{0C4C5626-409E-4B29-9F0A-A5CC50377A39}" type="presOf" srcId="{24DAA1BB-5A24-4796-BA7F-E7B10C00B3FB}" destId="{B7A7859C-C95C-42DF-B0CC-FA167CD80AA1}" srcOrd="0" destOrd="0" presId="urn:microsoft.com/office/officeart/2005/8/layout/default"/>
    <dgm:cxn modelId="{75329234-B146-442F-BFD4-C7E4276E0A6F}" type="presOf" srcId="{E08A0AEF-977D-4A80-9B2D-6CC6BAFCC12B}" destId="{2AA8DABC-62A3-43A9-A389-072D9FBF0435}" srcOrd="0" destOrd="0" presId="urn:microsoft.com/office/officeart/2005/8/layout/default"/>
    <dgm:cxn modelId="{4F59913D-CEAF-4BA4-83EE-911854B9226A}" srcId="{24DAA1BB-5A24-4796-BA7F-E7B10C00B3FB}" destId="{B02621D2-0311-4B9D-A13A-CDD89BA19038}" srcOrd="2" destOrd="0" parTransId="{D1F8A5C1-2484-45EE-914B-E3F886B5E249}" sibTransId="{910ABDA3-8A47-4508-A2DB-F0924A2AD216}"/>
    <dgm:cxn modelId="{3061FF3F-12A3-4F55-B322-5AC9333DA9D5}" srcId="{24DAA1BB-5A24-4796-BA7F-E7B10C00B3FB}" destId="{2CB5BF26-BEAC-4865-88A7-D1B7E57AC867}" srcOrd="8" destOrd="0" parTransId="{3C16EE60-14DE-4E3F-B053-BA15AFC867B4}" sibTransId="{49412AD6-AD6E-4ABD-8C8C-70FF46C336C6}"/>
    <dgm:cxn modelId="{C042E35B-BF87-4FFE-8CD0-AF607DCC615F}" srcId="{24DAA1BB-5A24-4796-BA7F-E7B10C00B3FB}" destId="{A3D10975-666D-47CA-8E69-9C8ADA97170D}" srcOrd="3" destOrd="0" parTransId="{51B9E471-E6D7-4008-AB18-9D943676EA6B}" sibTransId="{8BC85DCF-E99F-4B9A-8D53-ADBEE7AB7910}"/>
    <dgm:cxn modelId="{D4715967-FBF9-41F3-A698-21915081B873}" srcId="{24DAA1BB-5A24-4796-BA7F-E7B10C00B3FB}" destId="{D620103C-57A7-4C91-9EE0-9AE5B509947D}" srcOrd="1" destOrd="0" parTransId="{3D310FCD-01DD-4DCD-BCC4-67E9834879DA}" sibTransId="{4830492E-35A1-40F6-A0F2-1C38E0E4244F}"/>
    <dgm:cxn modelId="{A9C7D57E-8C5B-4708-9AD0-B0D671D73585}" type="presOf" srcId="{A3D10975-666D-47CA-8E69-9C8ADA97170D}" destId="{715C79AC-3046-40BE-931A-EDACE4B622E8}" srcOrd="0" destOrd="0" presId="urn:microsoft.com/office/officeart/2005/8/layout/default"/>
    <dgm:cxn modelId="{3D172582-AD5A-45DA-8314-F08DD537B4A1}" type="presOf" srcId="{D620103C-57A7-4C91-9EE0-9AE5B509947D}" destId="{D72B9EAA-2820-400A-AB35-5E641B8120DD}" srcOrd="0" destOrd="0" presId="urn:microsoft.com/office/officeart/2005/8/layout/default"/>
    <dgm:cxn modelId="{F3BD3782-8466-4B0F-BCBF-8FF952D65318}" srcId="{24DAA1BB-5A24-4796-BA7F-E7B10C00B3FB}" destId="{E08A0AEF-977D-4A80-9B2D-6CC6BAFCC12B}" srcOrd="5" destOrd="0" parTransId="{51016AB7-71E0-4592-A4D9-BF7ADAE944E4}" sibTransId="{808A5C44-64BE-4C1E-8094-50CB164F4F3C}"/>
    <dgm:cxn modelId="{0E1E5583-5FB1-471E-BA55-855B2D68F9C1}" type="presOf" srcId="{3FBE323E-F50F-42CB-B6B4-BF837C219FFF}" destId="{5D1D6667-EBE4-4322-A8BB-77CEDA4B97DB}" srcOrd="0" destOrd="0" presId="urn:microsoft.com/office/officeart/2005/8/layout/default"/>
    <dgm:cxn modelId="{FE4A4689-D28C-4B29-8FBA-78A10CC38D2E}" type="presOf" srcId="{9CE04E9D-DB31-41D3-BEB3-E5862A50EEBB}" destId="{B83A54F7-D8DA-4454-8780-5805B1C5AACB}" srcOrd="0" destOrd="0" presId="urn:microsoft.com/office/officeart/2005/8/layout/default"/>
    <dgm:cxn modelId="{20FED1A5-ADBC-4DE5-B302-87CFB7830359}" srcId="{24DAA1BB-5A24-4796-BA7F-E7B10C00B3FB}" destId="{70D43049-0A1F-4DE7-A7A8-EA95BF79298D}" srcOrd="7" destOrd="0" parTransId="{90C17F89-ABB7-431A-AE19-683AA5E09EF7}" sibTransId="{1B22B572-516C-4E4A-93A5-D5A4EF495E8E}"/>
    <dgm:cxn modelId="{6F4430B4-FA60-45A1-BA68-F0ED94BE5C15}" srcId="{24DAA1BB-5A24-4796-BA7F-E7B10C00B3FB}" destId="{0DC37571-7693-439A-BB27-74B5E5D045D2}" srcOrd="9" destOrd="0" parTransId="{A973736F-4911-4B8D-9660-CBE456B37EB4}" sibTransId="{45EA4058-4089-44D4-80F5-D41662463C44}"/>
    <dgm:cxn modelId="{D6D25EBA-A151-4E78-9B86-5A18C0D191E9}" srcId="{24DAA1BB-5A24-4796-BA7F-E7B10C00B3FB}" destId="{65627BA9-F491-4634-8031-0FB6BA70B4E0}" srcOrd="0" destOrd="0" parTransId="{83A3A448-4081-4D8E-920C-594BAB72717C}" sibTransId="{CEF6C500-F00B-4A46-98F4-D5D4C30D51EF}"/>
    <dgm:cxn modelId="{9A1356D0-CBC3-42D7-BCC6-A2BEACA1D644}" type="presOf" srcId="{0DC37571-7693-439A-BB27-74B5E5D045D2}" destId="{75F0B7A0-C096-4B8A-9C47-033CC41F3395}" srcOrd="0" destOrd="0" presId="urn:microsoft.com/office/officeart/2005/8/layout/default"/>
    <dgm:cxn modelId="{E039F1D3-D9AB-4141-9712-4ED1E38081D8}" type="presOf" srcId="{2CB5BF26-BEAC-4865-88A7-D1B7E57AC867}" destId="{1416D60F-E08D-405F-A774-038427FDA008}" srcOrd="0" destOrd="0" presId="urn:microsoft.com/office/officeart/2005/8/layout/default"/>
    <dgm:cxn modelId="{AE737CD9-7113-4C2D-8F07-26D7C304D0B9}" type="presOf" srcId="{65627BA9-F491-4634-8031-0FB6BA70B4E0}" destId="{73F5CF4F-9E56-4BC2-A6BF-6612E8F793ED}" srcOrd="0" destOrd="0" presId="urn:microsoft.com/office/officeart/2005/8/layout/default"/>
    <dgm:cxn modelId="{60D862E2-0F9B-4876-B70A-9754BB31926B}" srcId="{24DAA1BB-5A24-4796-BA7F-E7B10C00B3FB}" destId="{9CE04E9D-DB31-41D3-BEB3-E5862A50EEBB}" srcOrd="4" destOrd="0" parTransId="{A40B99A7-6F2F-4FE2-840E-2C1F988428A2}" sibTransId="{A13FEE89-E920-439F-A0D4-4C6AB1B30A7B}"/>
    <dgm:cxn modelId="{43BBC0F2-F335-4438-8B08-C0D7DCEFD74C}" type="presOf" srcId="{B02621D2-0311-4B9D-A13A-CDD89BA19038}" destId="{5D88E340-8A57-4259-A89F-9A3CDC5C7017}" srcOrd="0" destOrd="0" presId="urn:microsoft.com/office/officeart/2005/8/layout/default"/>
    <dgm:cxn modelId="{D34361B8-6F38-4E1E-8552-79EFA191EE31}" type="presParOf" srcId="{B7A7859C-C95C-42DF-B0CC-FA167CD80AA1}" destId="{73F5CF4F-9E56-4BC2-A6BF-6612E8F793ED}" srcOrd="0" destOrd="0" presId="urn:microsoft.com/office/officeart/2005/8/layout/default"/>
    <dgm:cxn modelId="{E7D64DA7-3189-4E92-B8AA-3832172B8D49}" type="presParOf" srcId="{B7A7859C-C95C-42DF-B0CC-FA167CD80AA1}" destId="{35B61670-6AB5-4CE5-8443-A9AAE73CD5C6}" srcOrd="1" destOrd="0" presId="urn:microsoft.com/office/officeart/2005/8/layout/default"/>
    <dgm:cxn modelId="{60186DE0-A616-4CEB-9A29-EE63F1FF13BC}" type="presParOf" srcId="{B7A7859C-C95C-42DF-B0CC-FA167CD80AA1}" destId="{D72B9EAA-2820-400A-AB35-5E641B8120DD}" srcOrd="2" destOrd="0" presId="urn:microsoft.com/office/officeart/2005/8/layout/default"/>
    <dgm:cxn modelId="{DBC246F3-E465-47F6-A97A-4E43A613262C}" type="presParOf" srcId="{B7A7859C-C95C-42DF-B0CC-FA167CD80AA1}" destId="{DA55F03A-FC27-4E15-9AD1-D811C793C6E4}" srcOrd="3" destOrd="0" presId="urn:microsoft.com/office/officeart/2005/8/layout/default"/>
    <dgm:cxn modelId="{96DC29FA-83F4-4234-B42C-36A5F13631DD}" type="presParOf" srcId="{B7A7859C-C95C-42DF-B0CC-FA167CD80AA1}" destId="{5D88E340-8A57-4259-A89F-9A3CDC5C7017}" srcOrd="4" destOrd="0" presId="urn:microsoft.com/office/officeart/2005/8/layout/default"/>
    <dgm:cxn modelId="{8B2BE229-D61E-4AAB-A704-54DDDC05F1D1}" type="presParOf" srcId="{B7A7859C-C95C-42DF-B0CC-FA167CD80AA1}" destId="{71480A08-4D0A-4379-8841-D221FFEAE7E7}" srcOrd="5" destOrd="0" presId="urn:microsoft.com/office/officeart/2005/8/layout/default"/>
    <dgm:cxn modelId="{881076F4-082D-4A13-8255-729065BE0A6A}" type="presParOf" srcId="{B7A7859C-C95C-42DF-B0CC-FA167CD80AA1}" destId="{715C79AC-3046-40BE-931A-EDACE4B622E8}" srcOrd="6" destOrd="0" presId="urn:microsoft.com/office/officeart/2005/8/layout/default"/>
    <dgm:cxn modelId="{69614B2D-EA40-4AA9-8BC9-611EBD248FB2}" type="presParOf" srcId="{B7A7859C-C95C-42DF-B0CC-FA167CD80AA1}" destId="{AB62B545-71CA-45BA-8F4F-EAF7FCBDACE9}" srcOrd="7" destOrd="0" presId="urn:microsoft.com/office/officeart/2005/8/layout/default"/>
    <dgm:cxn modelId="{4127E0AF-FD97-4008-AEBE-C80740A5CD4D}" type="presParOf" srcId="{B7A7859C-C95C-42DF-B0CC-FA167CD80AA1}" destId="{B83A54F7-D8DA-4454-8780-5805B1C5AACB}" srcOrd="8" destOrd="0" presId="urn:microsoft.com/office/officeart/2005/8/layout/default"/>
    <dgm:cxn modelId="{FAC4F962-45A8-4746-BA16-8DB482844629}" type="presParOf" srcId="{B7A7859C-C95C-42DF-B0CC-FA167CD80AA1}" destId="{57D72588-A827-4D05-84D0-36E2FF8F191A}" srcOrd="9" destOrd="0" presId="urn:microsoft.com/office/officeart/2005/8/layout/default"/>
    <dgm:cxn modelId="{A3BF9AAB-70D9-420A-9B62-E070D863E251}" type="presParOf" srcId="{B7A7859C-C95C-42DF-B0CC-FA167CD80AA1}" destId="{2AA8DABC-62A3-43A9-A389-072D9FBF0435}" srcOrd="10" destOrd="0" presId="urn:microsoft.com/office/officeart/2005/8/layout/default"/>
    <dgm:cxn modelId="{4C21490F-21C7-45D8-A7B0-474FF89A35A9}" type="presParOf" srcId="{B7A7859C-C95C-42DF-B0CC-FA167CD80AA1}" destId="{BA9DF41B-09D0-47D4-85E5-3A363BB584CF}" srcOrd="11" destOrd="0" presId="urn:microsoft.com/office/officeart/2005/8/layout/default"/>
    <dgm:cxn modelId="{2E320391-1F31-44A2-A8B9-4616112A2806}" type="presParOf" srcId="{B7A7859C-C95C-42DF-B0CC-FA167CD80AA1}" destId="{5D1D6667-EBE4-4322-A8BB-77CEDA4B97DB}" srcOrd="12" destOrd="0" presId="urn:microsoft.com/office/officeart/2005/8/layout/default"/>
    <dgm:cxn modelId="{CA27A86F-BA36-4D33-A7D5-7BEB089E9BEF}" type="presParOf" srcId="{B7A7859C-C95C-42DF-B0CC-FA167CD80AA1}" destId="{7A6FD493-FD01-41EC-90E4-9F70217C2929}" srcOrd="13" destOrd="0" presId="urn:microsoft.com/office/officeart/2005/8/layout/default"/>
    <dgm:cxn modelId="{7B661F7F-FBC0-4317-9510-4C4355943D8E}" type="presParOf" srcId="{B7A7859C-C95C-42DF-B0CC-FA167CD80AA1}" destId="{97F3DA0C-2507-480C-B818-EF018B1BB5C8}" srcOrd="14" destOrd="0" presId="urn:microsoft.com/office/officeart/2005/8/layout/default"/>
    <dgm:cxn modelId="{C89C672E-ECFB-4F1B-959C-F54693960ED0}" type="presParOf" srcId="{B7A7859C-C95C-42DF-B0CC-FA167CD80AA1}" destId="{3DA6FD3C-CFC7-4E8A-B685-814B0BC5C970}" srcOrd="15" destOrd="0" presId="urn:microsoft.com/office/officeart/2005/8/layout/default"/>
    <dgm:cxn modelId="{978D2E16-F2B4-430C-A267-443571F1C266}" type="presParOf" srcId="{B7A7859C-C95C-42DF-B0CC-FA167CD80AA1}" destId="{1416D60F-E08D-405F-A774-038427FDA008}" srcOrd="16" destOrd="0" presId="urn:microsoft.com/office/officeart/2005/8/layout/default"/>
    <dgm:cxn modelId="{B75C5848-D6BD-48A6-82BE-CA42B2EAAD00}" type="presParOf" srcId="{B7A7859C-C95C-42DF-B0CC-FA167CD80AA1}" destId="{122F631B-A507-4A33-A848-5CABDFF73252}" srcOrd="17" destOrd="0" presId="urn:microsoft.com/office/officeart/2005/8/layout/default"/>
    <dgm:cxn modelId="{CED2E687-60EA-43DF-B506-0506AE0EF04F}" type="presParOf" srcId="{B7A7859C-C95C-42DF-B0CC-FA167CD80AA1}" destId="{75F0B7A0-C096-4B8A-9C47-033CC41F3395}"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465FEC-E6EC-426E-A0D6-97F3311ECE43}" type="doc">
      <dgm:prSet loTypeId="urn:microsoft.com/office/officeart/2008/layout/CaptionedPictures" loCatId="picture" qsTypeId="urn:microsoft.com/office/officeart/2005/8/quickstyle/3d1" qsCatId="3D" csTypeId="urn:microsoft.com/office/officeart/2005/8/colors/accent5_2" csCatId="accent5" phldr="1"/>
      <dgm:spPr/>
      <dgm:t>
        <a:bodyPr/>
        <a:lstStyle/>
        <a:p>
          <a:endParaRPr lang="en-US"/>
        </a:p>
      </dgm:t>
    </dgm:pt>
    <dgm:pt modelId="{F1972A75-5485-4C73-A250-93D8E0F1F70F}">
      <dgm:prSet phldrT="[Text]" custT="1"/>
      <dgm:spPr/>
      <dgm:t>
        <a:bodyPr/>
        <a:lstStyle/>
        <a:p>
          <a:r>
            <a:rPr lang="en-US" sz="1800"/>
            <a:t>Engage in a community needs assessment.</a:t>
          </a:r>
        </a:p>
      </dgm:t>
    </dgm:pt>
    <dgm:pt modelId="{609E6DF0-7AAF-42C3-B25F-E1CFAD083748}" type="parTrans" cxnId="{9CA41570-CDE3-4D60-B312-C2B18BBD524A}">
      <dgm:prSet/>
      <dgm:spPr/>
      <dgm:t>
        <a:bodyPr/>
        <a:lstStyle/>
        <a:p>
          <a:endParaRPr lang="en-US"/>
        </a:p>
      </dgm:t>
    </dgm:pt>
    <dgm:pt modelId="{1D345513-4D5E-40EE-AC2D-23775D5361CD}" type="sibTrans" cxnId="{9CA41570-CDE3-4D60-B312-C2B18BBD524A}">
      <dgm:prSet/>
      <dgm:spPr/>
      <dgm:t>
        <a:bodyPr/>
        <a:lstStyle/>
        <a:p>
          <a:endParaRPr lang="en-US"/>
        </a:p>
      </dgm:t>
    </dgm:pt>
    <dgm:pt modelId="{2CAFFDF2-CBC1-4FA4-B779-184D1E30B7FE}">
      <dgm:prSet phldrT="[Text]" custT="1"/>
      <dgm:spPr/>
      <dgm:t>
        <a:bodyPr/>
        <a:lstStyle/>
        <a:p>
          <a:r>
            <a:rPr lang="en-US" sz="2000"/>
            <a:t>Use data to drive decisions</a:t>
          </a:r>
        </a:p>
      </dgm:t>
    </dgm:pt>
    <dgm:pt modelId="{FE0C52A1-61F0-46F0-A76E-E36F534B07A9}" type="parTrans" cxnId="{0FF93460-8866-467F-A871-3C6610B84F20}">
      <dgm:prSet/>
      <dgm:spPr/>
      <dgm:t>
        <a:bodyPr/>
        <a:lstStyle/>
        <a:p>
          <a:endParaRPr lang="en-US"/>
        </a:p>
      </dgm:t>
    </dgm:pt>
    <dgm:pt modelId="{932A754D-6572-4980-9CC1-F77663C86D66}" type="sibTrans" cxnId="{0FF93460-8866-467F-A871-3C6610B84F20}">
      <dgm:prSet/>
      <dgm:spPr/>
      <dgm:t>
        <a:bodyPr/>
        <a:lstStyle/>
        <a:p>
          <a:endParaRPr lang="en-US"/>
        </a:p>
      </dgm:t>
    </dgm:pt>
    <dgm:pt modelId="{05E7AEC2-6762-4162-B6C7-C66AF1414DBD}">
      <dgm:prSet phldrT="[Text]"/>
      <dgm:spPr/>
      <dgm:t>
        <a:bodyPr/>
        <a:lstStyle/>
        <a:p>
          <a:r>
            <a:rPr lang="en-US"/>
            <a:t>Engage stakeholders</a:t>
          </a:r>
        </a:p>
      </dgm:t>
    </dgm:pt>
    <dgm:pt modelId="{CD76789F-2BD2-4413-B421-E9BA38957907}" type="sibTrans" cxnId="{889224C8-F784-4ECC-9503-B66EA7D12453}">
      <dgm:prSet/>
      <dgm:spPr/>
      <dgm:t>
        <a:bodyPr/>
        <a:lstStyle/>
        <a:p>
          <a:endParaRPr lang="en-US"/>
        </a:p>
      </dgm:t>
    </dgm:pt>
    <dgm:pt modelId="{EEB596A7-B7FA-4DCB-A3F1-A1DEBD167E27}" type="parTrans" cxnId="{889224C8-F784-4ECC-9503-B66EA7D12453}">
      <dgm:prSet/>
      <dgm:spPr/>
      <dgm:t>
        <a:bodyPr/>
        <a:lstStyle/>
        <a:p>
          <a:endParaRPr lang="en-US"/>
        </a:p>
      </dgm:t>
    </dgm:pt>
    <dgm:pt modelId="{EAB13565-E1E9-4A97-BD62-1327D968B48C}" type="pres">
      <dgm:prSet presAssocID="{45465FEC-E6EC-426E-A0D6-97F3311ECE43}" presName="Name0" presStyleCnt="0">
        <dgm:presLayoutVars>
          <dgm:chMax/>
          <dgm:chPref/>
          <dgm:dir/>
        </dgm:presLayoutVars>
      </dgm:prSet>
      <dgm:spPr/>
    </dgm:pt>
    <dgm:pt modelId="{CD75A160-A3E9-4AEE-9104-DBDD437F340E}" type="pres">
      <dgm:prSet presAssocID="{F1972A75-5485-4C73-A250-93D8E0F1F70F}" presName="composite" presStyleCnt="0">
        <dgm:presLayoutVars>
          <dgm:chMax val="1"/>
          <dgm:chPref val="1"/>
        </dgm:presLayoutVars>
      </dgm:prSet>
      <dgm:spPr/>
    </dgm:pt>
    <dgm:pt modelId="{FCE86FD6-EB02-45EA-B805-5508409472DD}" type="pres">
      <dgm:prSet presAssocID="{F1972A75-5485-4C73-A250-93D8E0F1F70F}" presName="Accent" presStyleLbl="trAlignAcc1" presStyleIdx="0" presStyleCnt="3">
        <dgm:presLayoutVars>
          <dgm:chMax val="0"/>
          <dgm:chPref val="0"/>
        </dgm:presLayoutVars>
      </dgm:prSet>
      <dgm:spPr/>
    </dgm:pt>
    <dgm:pt modelId="{3B825C4F-ECBC-47CD-8927-0C3669E693AB}" type="pres">
      <dgm:prSet presAssocID="{F1972A75-5485-4C73-A250-93D8E0F1F70F}" presName="Image" presStyleLbl="alignImgPlace1" presStyleIdx="0" presStyleCnt="3">
        <dgm:presLayoutVars>
          <dgm:chMax val="0"/>
          <dgm:chPref val="0"/>
        </dgm:presLayoutVars>
      </dgm:prSet>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l="-36000" r="-36000"/>
          </a:stretch>
        </a:blipFill>
      </dgm:spPr>
    </dgm:pt>
    <dgm:pt modelId="{A6BC4EEE-FFC3-4948-A6E1-BDCE07D4FDB0}" type="pres">
      <dgm:prSet presAssocID="{F1972A75-5485-4C73-A250-93D8E0F1F70F}" presName="ChildComposite" presStyleCnt="0"/>
      <dgm:spPr/>
    </dgm:pt>
    <dgm:pt modelId="{A501F428-928F-4425-AE32-C279738B2CD2}" type="pres">
      <dgm:prSet presAssocID="{F1972A75-5485-4C73-A250-93D8E0F1F70F}" presName="Child" presStyleLbl="node1" presStyleIdx="0" presStyleCnt="0">
        <dgm:presLayoutVars>
          <dgm:chMax val="0"/>
          <dgm:chPref val="0"/>
          <dgm:bulletEnabled val="1"/>
        </dgm:presLayoutVars>
      </dgm:prSet>
      <dgm:spPr/>
    </dgm:pt>
    <dgm:pt modelId="{76D04176-B8C9-4559-8807-2E8DAAD5D63F}" type="pres">
      <dgm:prSet presAssocID="{F1972A75-5485-4C73-A250-93D8E0F1F70F}" presName="Parent" presStyleLbl="revTx" presStyleIdx="0" presStyleCnt="3">
        <dgm:presLayoutVars>
          <dgm:chMax val="1"/>
          <dgm:chPref val="0"/>
          <dgm:bulletEnabled val="1"/>
        </dgm:presLayoutVars>
      </dgm:prSet>
      <dgm:spPr/>
    </dgm:pt>
    <dgm:pt modelId="{7A79D8C7-413C-4D6B-8F2A-658466805AD7}" type="pres">
      <dgm:prSet presAssocID="{1D345513-4D5E-40EE-AC2D-23775D5361CD}" presName="sibTrans" presStyleCnt="0"/>
      <dgm:spPr/>
    </dgm:pt>
    <dgm:pt modelId="{1B5A72A9-845C-4D19-BC29-A1C74160179B}" type="pres">
      <dgm:prSet presAssocID="{2CAFFDF2-CBC1-4FA4-B779-184D1E30B7FE}" presName="composite" presStyleCnt="0">
        <dgm:presLayoutVars>
          <dgm:chMax val="1"/>
          <dgm:chPref val="1"/>
        </dgm:presLayoutVars>
      </dgm:prSet>
      <dgm:spPr/>
    </dgm:pt>
    <dgm:pt modelId="{0EC58749-0102-40D1-8980-C6C5FD9D685D}" type="pres">
      <dgm:prSet presAssocID="{2CAFFDF2-CBC1-4FA4-B779-184D1E30B7FE}" presName="Accent" presStyleLbl="trAlignAcc1" presStyleIdx="1" presStyleCnt="3">
        <dgm:presLayoutVars>
          <dgm:chMax val="0"/>
          <dgm:chPref val="0"/>
        </dgm:presLayoutVars>
      </dgm:prSet>
      <dgm:spPr/>
    </dgm:pt>
    <dgm:pt modelId="{434176A8-917B-4D1F-B115-7D828466538E}" type="pres">
      <dgm:prSet presAssocID="{2CAFFDF2-CBC1-4FA4-B779-184D1E30B7FE}" presName="Image" presStyleLbl="alignImgPlace1" presStyleIdx="1" presStyleCnt="3">
        <dgm:presLayoutVars>
          <dgm:chMax val="0"/>
          <dgm:chPref val="0"/>
        </dgm:presLayoutVars>
      </dgm:prSet>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t="-9000" b="-9000"/>
          </a:stretch>
        </a:blipFill>
      </dgm:spPr>
    </dgm:pt>
    <dgm:pt modelId="{108CF2EB-C6E0-40A0-BB67-15012628F877}" type="pres">
      <dgm:prSet presAssocID="{2CAFFDF2-CBC1-4FA4-B779-184D1E30B7FE}" presName="ChildComposite" presStyleCnt="0"/>
      <dgm:spPr/>
    </dgm:pt>
    <dgm:pt modelId="{932D0632-93F3-4A8C-B58A-6DBE0FFF5C01}" type="pres">
      <dgm:prSet presAssocID="{2CAFFDF2-CBC1-4FA4-B779-184D1E30B7FE}" presName="Child" presStyleLbl="node1" presStyleIdx="0" presStyleCnt="0">
        <dgm:presLayoutVars>
          <dgm:chMax val="0"/>
          <dgm:chPref val="0"/>
          <dgm:bulletEnabled val="1"/>
        </dgm:presLayoutVars>
      </dgm:prSet>
      <dgm:spPr/>
    </dgm:pt>
    <dgm:pt modelId="{3B711D48-13FF-45D2-8390-D6ABB75C4C72}" type="pres">
      <dgm:prSet presAssocID="{2CAFFDF2-CBC1-4FA4-B779-184D1E30B7FE}" presName="Parent" presStyleLbl="revTx" presStyleIdx="1" presStyleCnt="3">
        <dgm:presLayoutVars>
          <dgm:chMax val="1"/>
          <dgm:chPref val="0"/>
          <dgm:bulletEnabled val="1"/>
        </dgm:presLayoutVars>
      </dgm:prSet>
      <dgm:spPr/>
    </dgm:pt>
    <dgm:pt modelId="{69A475D0-70A7-4807-99CE-C6C4C551CC41}" type="pres">
      <dgm:prSet presAssocID="{932A754D-6572-4980-9CC1-F77663C86D66}" presName="sibTrans" presStyleCnt="0"/>
      <dgm:spPr/>
    </dgm:pt>
    <dgm:pt modelId="{3740C840-ED29-4DC2-B67B-20EDCEE2059A}" type="pres">
      <dgm:prSet presAssocID="{05E7AEC2-6762-4162-B6C7-C66AF1414DBD}" presName="composite" presStyleCnt="0">
        <dgm:presLayoutVars>
          <dgm:chMax val="1"/>
          <dgm:chPref val="1"/>
        </dgm:presLayoutVars>
      </dgm:prSet>
      <dgm:spPr/>
    </dgm:pt>
    <dgm:pt modelId="{49F5A5B4-1A74-4BEF-8B5E-D7C7A130171C}" type="pres">
      <dgm:prSet presAssocID="{05E7AEC2-6762-4162-B6C7-C66AF1414DBD}" presName="Accent" presStyleLbl="trAlignAcc1" presStyleIdx="2" presStyleCnt="3">
        <dgm:presLayoutVars>
          <dgm:chMax val="0"/>
          <dgm:chPref val="0"/>
        </dgm:presLayoutVars>
      </dgm:prSet>
      <dgm:spPr/>
    </dgm:pt>
    <dgm:pt modelId="{6346444E-CDC5-4E64-A33A-8D0364AE65DE}" type="pres">
      <dgm:prSet presAssocID="{05E7AEC2-6762-4162-B6C7-C66AF1414DBD}" presName="Image" presStyleLbl="alignImgPlace1" presStyleIdx="2" presStyleCnt="3">
        <dgm:presLayoutVars>
          <dgm:chMax val="0"/>
          <dgm:chPref val="0"/>
        </dgm:presLayoutVars>
      </dgm:prSet>
      <dgm:spPr>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4000" r="-4000"/>
          </a:stretch>
        </a:blipFill>
      </dgm:spPr>
    </dgm:pt>
    <dgm:pt modelId="{F95881B2-D8EF-42EA-B148-683CCD8FFCCE}" type="pres">
      <dgm:prSet presAssocID="{05E7AEC2-6762-4162-B6C7-C66AF1414DBD}" presName="ChildComposite" presStyleCnt="0"/>
      <dgm:spPr/>
    </dgm:pt>
    <dgm:pt modelId="{08B906BA-E7CD-40E8-9A5A-366124E13C0A}" type="pres">
      <dgm:prSet presAssocID="{05E7AEC2-6762-4162-B6C7-C66AF1414DBD}" presName="Child" presStyleLbl="node1" presStyleIdx="0" presStyleCnt="0">
        <dgm:presLayoutVars>
          <dgm:chMax val="0"/>
          <dgm:chPref val="0"/>
          <dgm:bulletEnabled val="1"/>
        </dgm:presLayoutVars>
      </dgm:prSet>
      <dgm:spPr/>
    </dgm:pt>
    <dgm:pt modelId="{0160FC52-09A4-47AF-B416-85B10C6A8180}" type="pres">
      <dgm:prSet presAssocID="{05E7AEC2-6762-4162-B6C7-C66AF1414DBD}" presName="Parent" presStyleLbl="revTx" presStyleIdx="2" presStyleCnt="3">
        <dgm:presLayoutVars>
          <dgm:chMax val="1"/>
          <dgm:chPref val="0"/>
          <dgm:bulletEnabled val="1"/>
        </dgm:presLayoutVars>
      </dgm:prSet>
      <dgm:spPr/>
    </dgm:pt>
  </dgm:ptLst>
  <dgm:cxnLst>
    <dgm:cxn modelId="{0FF93460-8866-467F-A871-3C6610B84F20}" srcId="{45465FEC-E6EC-426E-A0D6-97F3311ECE43}" destId="{2CAFFDF2-CBC1-4FA4-B779-184D1E30B7FE}" srcOrd="1" destOrd="0" parTransId="{FE0C52A1-61F0-46F0-A76E-E36F534B07A9}" sibTransId="{932A754D-6572-4980-9CC1-F77663C86D66}"/>
    <dgm:cxn modelId="{9CA41570-CDE3-4D60-B312-C2B18BBD524A}" srcId="{45465FEC-E6EC-426E-A0D6-97F3311ECE43}" destId="{F1972A75-5485-4C73-A250-93D8E0F1F70F}" srcOrd="0" destOrd="0" parTransId="{609E6DF0-7AAF-42C3-B25F-E1CFAD083748}" sibTransId="{1D345513-4D5E-40EE-AC2D-23775D5361CD}"/>
    <dgm:cxn modelId="{661AD08E-C7EF-479A-97CF-782B6E12B7EA}" type="presOf" srcId="{F1972A75-5485-4C73-A250-93D8E0F1F70F}" destId="{76D04176-B8C9-4559-8807-2E8DAAD5D63F}" srcOrd="0" destOrd="0" presId="urn:microsoft.com/office/officeart/2008/layout/CaptionedPictures"/>
    <dgm:cxn modelId="{2A9175C1-C876-421B-A546-225B0C850574}" type="presOf" srcId="{45465FEC-E6EC-426E-A0D6-97F3311ECE43}" destId="{EAB13565-E1E9-4A97-BD62-1327D968B48C}" srcOrd="0" destOrd="0" presId="urn:microsoft.com/office/officeart/2008/layout/CaptionedPictures"/>
    <dgm:cxn modelId="{889224C8-F784-4ECC-9503-B66EA7D12453}" srcId="{45465FEC-E6EC-426E-A0D6-97F3311ECE43}" destId="{05E7AEC2-6762-4162-B6C7-C66AF1414DBD}" srcOrd="2" destOrd="0" parTransId="{EEB596A7-B7FA-4DCB-A3F1-A1DEBD167E27}" sibTransId="{CD76789F-2BD2-4413-B421-E9BA38957907}"/>
    <dgm:cxn modelId="{70FDE8CA-E2E6-49E1-9D86-23EE02A68601}" type="presOf" srcId="{05E7AEC2-6762-4162-B6C7-C66AF1414DBD}" destId="{0160FC52-09A4-47AF-B416-85B10C6A8180}" srcOrd="0" destOrd="0" presId="urn:microsoft.com/office/officeart/2008/layout/CaptionedPictures"/>
    <dgm:cxn modelId="{B6C5CBFD-461C-458B-BBCD-FB4922A3E29E}" type="presOf" srcId="{2CAFFDF2-CBC1-4FA4-B779-184D1E30B7FE}" destId="{3B711D48-13FF-45D2-8390-D6ABB75C4C72}" srcOrd="0" destOrd="0" presId="urn:microsoft.com/office/officeart/2008/layout/CaptionedPictures"/>
    <dgm:cxn modelId="{D3921B4B-1830-4478-8314-A33538C093B2}" type="presParOf" srcId="{EAB13565-E1E9-4A97-BD62-1327D968B48C}" destId="{CD75A160-A3E9-4AEE-9104-DBDD437F340E}" srcOrd="0" destOrd="0" presId="urn:microsoft.com/office/officeart/2008/layout/CaptionedPictures"/>
    <dgm:cxn modelId="{E01E4388-1649-4CDE-BDFB-CE4092842AB1}" type="presParOf" srcId="{CD75A160-A3E9-4AEE-9104-DBDD437F340E}" destId="{FCE86FD6-EB02-45EA-B805-5508409472DD}" srcOrd="0" destOrd="0" presId="urn:microsoft.com/office/officeart/2008/layout/CaptionedPictures"/>
    <dgm:cxn modelId="{D441B4DD-CA95-42C6-9CF7-74DC5C9C509B}" type="presParOf" srcId="{CD75A160-A3E9-4AEE-9104-DBDD437F340E}" destId="{3B825C4F-ECBC-47CD-8927-0C3669E693AB}" srcOrd="1" destOrd="0" presId="urn:microsoft.com/office/officeart/2008/layout/CaptionedPictures"/>
    <dgm:cxn modelId="{F418CD31-63D9-4DE6-B04B-3F8B40830753}" type="presParOf" srcId="{CD75A160-A3E9-4AEE-9104-DBDD437F340E}" destId="{A6BC4EEE-FFC3-4948-A6E1-BDCE07D4FDB0}" srcOrd="2" destOrd="0" presId="urn:microsoft.com/office/officeart/2008/layout/CaptionedPictures"/>
    <dgm:cxn modelId="{A43A55CF-8ECF-48A9-B250-772363165191}" type="presParOf" srcId="{A6BC4EEE-FFC3-4948-A6E1-BDCE07D4FDB0}" destId="{A501F428-928F-4425-AE32-C279738B2CD2}" srcOrd="0" destOrd="0" presId="urn:microsoft.com/office/officeart/2008/layout/CaptionedPictures"/>
    <dgm:cxn modelId="{F8F71D50-5626-4C3E-847B-B851870E2405}" type="presParOf" srcId="{A6BC4EEE-FFC3-4948-A6E1-BDCE07D4FDB0}" destId="{76D04176-B8C9-4559-8807-2E8DAAD5D63F}" srcOrd="1" destOrd="0" presId="urn:microsoft.com/office/officeart/2008/layout/CaptionedPictures"/>
    <dgm:cxn modelId="{1F0236E2-6DFD-48DE-A975-19DE899D522E}" type="presParOf" srcId="{EAB13565-E1E9-4A97-BD62-1327D968B48C}" destId="{7A79D8C7-413C-4D6B-8F2A-658466805AD7}" srcOrd="1" destOrd="0" presId="urn:microsoft.com/office/officeart/2008/layout/CaptionedPictures"/>
    <dgm:cxn modelId="{9F7A8D36-C080-462E-BEC0-334852583D54}" type="presParOf" srcId="{EAB13565-E1E9-4A97-BD62-1327D968B48C}" destId="{1B5A72A9-845C-4D19-BC29-A1C74160179B}" srcOrd="2" destOrd="0" presId="urn:microsoft.com/office/officeart/2008/layout/CaptionedPictures"/>
    <dgm:cxn modelId="{229D5FA1-397E-4424-B7F9-D5E5FD13F7F4}" type="presParOf" srcId="{1B5A72A9-845C-4D19-BC29-A1C74160179B}" destId="{0EC58749-0102-40D1-8980-C6C5FD9D685D}" srcOrd="0" destOrd="0" presId="urn:microsoft.com/office/officeart/2008/layout/CaptionedPictures"/>
    <dgm:cxn modelId="{63EFC55E-D600-449D-B445-17370DF184DE}" type="presParOf" srcId="{1B5A72A9-845C-4D19-BC29-A1C74160179B}" destId="{434176A8-917B-4D1F-B115-7D828466538E}" srcOrd="1" destOrd="0" presId="urn:microsoft.com/office/officeart/2008/layout/CaptionedPictures"/>
    <dgm:cxn modelId="{9C5B00C4-A629-4022-8AB6-8638FFB97442}" type="presParOf" srcId="{1B5A72A9-845C-4D19-BC29-A1C74160179B}" destId="{108CF2EB-C6E0-40A0-BB67-15012628F877}" srcOrd="2" destOrd="0" presId="urn:microsoft.com/office/officeart/2008/layout/CaptionedPictures"/>
    <dgm:cxn modelId="{951B669B-2F4D-4F41-A05B-0ECBAA681B9A}" type="presParOf" srcId="{108CF2EB-C6E0-40A0-BB67-15012628F877}" destId="{932D0632-93F3-4A8C-B58A-6DBE0FFF5C01}" srcOrd="0" destOrd="0" presId="urn:microsoft.com/office/officeart/2008/layout/CaptionedPictures"/>
    <dgm:cxn modelId="{2A4D4CBE-9398-4F05-B381-AA7156367AF6}" type="presParOf" srcId="{108CF2EB-C6E0-40A0-BB67-15012628F877}" destId="{3B711D48-13FF-45D2-8390-D6ABB75C4C72}" srcOrd="1" destOrd="0" presId="urn:microsoft.com/office/officeart/2008/layout/CaptionedPictures"/>
    <dgm:cxn modelId="{E730500E-8121-4BD5-8304-FD2B1FF11BF5}" type="presParOf" srcId="{EAB13565-E1E9-4A97-BD62-1327D968B48C}" destId="{69A475D0-70A7-4807-99CE-C6C4C551CC41}" srcOrd="3" destOrd="0" presId="urn:microsoft.com/office/officeart/2008/layout/CaptionedPictures"/>
    <dgm:cxn modelId="{22A7DF1A-AD32-45CC-A318-94FAB5A0A68C}" type="presParOf" srcId="{EAB13565-E1E9-4A97-BD62-1327D968B48C}" destId="{3740C840-ED29-4DC2-B67B-20EDCEE2059A}" srcOrd="4" destOrd="0" presId="urn:microsoft.com/office/officeart/2008/layout/CaptionedPictures"/>
    <dgm:cxn modelId="{817DD59B-C398-4447-A88F-867C6F7C72F2}" type="presParOf" srcId="{3740C840-ED29-4DC2-B67B-20EDCEE2059A}" destId="{49F5A5B4-1A74-4BEF-8B5E-D7C7A130171C}" srcOrd="0" destOrd="0" presId="urn:microsoft.com/office/officeart/2008/layout/CaptionedPictures"/>
    <dgm:cxn modelId="{23133A16-EA52-47FD-B479-916C8FD9B560}" type="presParOf" srcId="{3740C840-ED29-4DC2-B67B-20EDCEE2059A}" destId="{6346444E-CDC5-4E64-A33A-8D0364AE65DE}" srcOrd="1" destOrd="0" presId="urn:microsoft.com/office/officeart/2008/layout/CaptionedPictures"/>
    <dgm:cxn modelId="{BFBEA6AE-83D5-44C7-A94B-6BFDB6F8B8B7}" type="presParOf" srcId="{3740C840-ED29-4DC2-B67B-20EDCEE2059A}" destId="{F95881B2-D8EF-42EA-B148-683CCD8FFCCE}" srcOrd="2" destOrd="0" presId="urn:microsoft.com/office/officeart/2008/layout/CaptionedPictures"/>
    <dgm:cxn modelId="{4743D208-5D59-4D34-BE85-524A0D8DF00D}" type="presParOf" srcId="{F95881B2-D8EF-42EA-B148-683CCD8FFCCE}" destId="{08B906BA-E7CD-40E8-9A5A-366124E13C0A}" srcOrd="0" destOrd="0" presId="urn:microsoft.com/office/officeart/2008/layout/CaptionedPictures"/>
    <dgm:cxn modelId="{66DBADC8-2FA9-4572-8255-6C7FA9997FFA}" type="presParOf" srcId="{F95881B2-D8EF-42EA-B148-683CCD8FFCCE}" destId="{0160FC52-09A4-47AF-B416-85B10C6A8180}" srcOrd="1" destOrd="0" presId="urn:microsoft.com/office/officeart/2008/layout/CaptionedPicture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24A255C-FB4C-4BF7-8A38-F7443DA5C4AC}" type="doc">
      <dgm:prSet loTypeId="urn:microsoft.com/office/officeart/2008/layout/AscendingPictureAccentProcess" loCatId="picture" qsTypeId="urn:microsoft.com/office/officeart/2005/8/quickstyle/3d4" qsCatId="3D" csTypeId="urn:microsoft.com/office/officeart/2005/8/colors/accent1_2" csCatId="accent1" phldr="1"/>
      <dgm:spPr/>
    </dgm:pt>
    <dgm:pt modelId="{A9DF4C45-4AAF-48EF-B5D7-35528AC19F31}">
      <dgm:prSet phldrT="[Text]"/>
      <dgm:spPr/>
      <dgm:t>
        <a:bodyPr/>
        <a:lstStyle/>
        <a:p>
          <a:r>
            <a:rPr lang="en-US"/>
            <a:t>Time</a:t>
          </a:r>
        </a:p>
      </dgm:t>
    </dgm:pt>
    <dgm:pt modelId="{1BABC92B-A16A-465F-B865-6AE018124010}" type="parTrans" cxnId="{7EBBAE65-50C4-4B4F-93A6-2A8E9F30F3C9}">
      <dgm:prSet/>
      <dgm:spPr/>
      <dgm:t>
        <a:bodyPr/>
        <a:lstStyle/>
        <a:p>
          <a:endParaRPr lang="en-US"/>
        </a:p>
      </dgm:t>
    </dgm:pt>
    <dgm:pt modelId="{18E92CD6-D7B1-46C7-9600-960A72C77B4E}" type="sibTrans" cxnId="{7EBBAE65-50C4-4B4F-93A6-2A8E9F30F3C9}">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8B4968CA-1E9C-49D6-A229-C26675463309}">
      <dgm:prSet phldrT="[Text]"/>
      <dgm:spPr/>
      <dgm:t>
        <a:bodyPr/>
        <a:lstStyle/>
        <a:p>
          <a:r>
            <a:rPr lang="en-US" dirty="0"/>
            <a:t>Talent</a:t>
          </a:r>
        </a:p>
      </dgm:t>
    </dgm:pt>
    <dgm:pt modelId="{E99B7356-49B9-4B83-A0B9-2A675FDC9177}" type="parTrans" cxnId="{A246878D-A28C-4B82-A623-CAE85B182C32}">
      <dgm:prSet/>
      <dgm:spPr/>
      <dgm:t>
        <a:bodyPr/>
        <a:lstStyle/>
        <a:p>
          <a:endParaRPr lang="en-US"/>
        </a:p>
      </dgm:t>
    </dgm:pt>
    <dgm:pt modelId="{F915ABFF-B033-4806-989E-3FFFAB4C1048}" type="sibTrans" cxnId="{A246878D-A28C-4B82-A623-CAE85B182C32}">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dgm:spPr>
      <dgm:t>
        <a:bodyPr/>
        <a:lstStyle/>
        <a:p>
          <a:endParaRPr lang="en-US"/>
        </a:p>
      </dgm:t>
    </dgm:pt>
    <dgm:pt modelId="{FD931D83-F1C6-4D58-B16E-AFAC03617001}">
      <dgm:prSet phldrT="[Text]"/>
      <dgm:spPr/>
      <dgm:t>
        <a:bodyPr/>
        <a:lstStyle/>
        <a:p>
          <a:r>
            <a:rPr lang="en-US"/>
            <a:t>Connections</a:t>
          </a:r>
        </a:p>
      </dgm:t>
    </dgm:pt>
    <dgm:pt modelId="{3FB875CB-CD55-4A3F-9B0F-B254AD1A0866}" type="parTrans" cxnId="{DC88E4E5-76F8-4A2D-965E-A3C83B317107}">
      <dgm:prSet/>
      <dgm:spPr/>
      <dgm:t>
        <a:bodyPr/>
        <a:lstStyle/>
        <a:p>
          <a:endParaRPr lang="en-US"/>
        </a:p>
      </dgm:t>
    </dgm:pt>
    <dgm:pt modelId="{0951AE8A-79B3-4277-9768-FD479E02CDB3}" type="sibTrans" cxnId="{DC88E4E5-76F8-4A2D-965E-A3C83B317107}">
      <dgm:prSet/>
      <dgm:spPr>
        <a:blipFill>
          <a:blip xmlns:r="http://schemas.openxmlformats.org/officeDocument/2006/relationships" r:embed="rId3">
            <a:extLst>
              <a:ext uri="{837473B0-CC2E-450A-ABE3-18F120FF3D39}">
                <a1611:picAttrSrcUrl xmlns:a1611="http://schemas.microsoft.com/office/drawing/2016/11/main" r:id="rId4"/>
              </a:ext>
            </a:extLst>
          </a:blip>
          <a:srcRect/>
          <a:stretch>
            <a:fillRect/>
          </a:stretch>
        </a:blipFill>
      </dgm:spPr>
      <dgm:t>
        <a:bodyPr/>
        <a:lstStyle/>
        <a:p>
          <a:endParaRPr lang="en-US"/>
        </a:p>
      </dgm:t>
    </dgm:pt>
    <dgm:pt modelId="{5F0FA056-4F07-418F-A8C1-99B9C61B2B00}" type="pres">
      <dgm:prSet presAssocID="{B24A255C-FB4C-4BF7-8A38-F7443DA5C4AC}" presName="Name0" presStyleCnt="0">
        <dgm:presLayoutVars>
          <dgm:chMax val="7"/>
          <dgm:chPref val="7"/>
          <dgm:dir/>
        </dgm:presLayoutVars>
      </dgm:prSet>
      <dgm:spPr/>
    </dgm:pt>
    <dgm:pt modelId="{5390984E-550C-424A-8423-CFDF199638BA}" type="pres">
      <dgm:prSet presAssocID="{B24A255C-FB4C-4BF7-8A38-F7443DA5C4AC}" presName="dot1" presStyleLbl="alignNode1" presStyleIdx="0" presStyleCnt="12"/>
      <dgm:spPr/>
    </dgm:pt>
    <dgm:pt modelId="{B867584E-F1BC-4EB9-905F-3F58C990FCBF}" type="pres">
      <dgm:prSet presAssocID="{B24A255C-FB4C-4BF7-8A38-F7443DA5C4AC}" presName="dot2" presStyleLbl="alignNode1" presStyleIdx="1" presStyleCnt="12"/>
      <dgm:spPr/>
    </dgm:pt>
    <dgm:pt modelId="{64148812-CC93-4A22-BDC7-6E7DD35D1753}" type="pres">
      <dgm:prSet presAssocID="{B24A255C-FB4C-4BF7-8A38-F7443DA5C4AC}" presName="dot3" presStyleLbl="alignNode1" presStyleIdx="2" presStyleCnt="12"/>
      <dgm:spPr/>
    </dgm:pt>
    <dgm:pt modelId="{5DBB1BDF-15D4-4FE5-9B52-33A0C1024B8B}" type="pres">
      <dgm:prSet presAssocID="{B24A255C-FB4C-4BF7-8A38-F7443DA5C4AC}" presName="dot4" presStyleLbl="alignNode1" presStyleIdx="3" presStyleCnt="12"/>
      <dgm:spPr/>
    </dgm:pt>
    <dgm:pt modelId="{755A7641-FAEE-49D8-A1DF-76E5A24280C0}" type="pres">
      <dgm:prSet presAssocID="{B24A255C-FB4C-4BF7-8A38-F7443DA5C4AC}" presName="dot5" presStyleLbl="alignNode1" presStyleIdx="4" presStyleCnt="12"/>
      <dgm:spPr/>
    </dgm:pt>
    <dgm:pt modelId="{8A8F6B2D-8858-48B6-BD12-0DEECA872CBE}" type="pres">
      <dgm:prSet presAssocID="{B24A255C-FB4C-4BF7-8A38-F7443DA5C4AC}" presName="dotArrow1" presStyleLbl="alignNode1" presStyleIdx="5" presStyleCnt="12"/>
      <dgm:spPr/>
    </dgm:pt>
    <dgm:pt modelId="{E21DCC54-BAD1-4231-A9EB-DB2FEF23DF4C}" type="pres">
      <dgm:prSet presAssocID="{B24A255C-FB4C-4BF7-8A38-F7443DA5C4AC}" presName="dotArrow2" presStyleLbl="alignNode1" presStyleIdx="6" presStyleCnt="12"/>
      <dgm:spPr/>
    </dgm:pt>
    <dgm:pt modelId="{A8A43A0C-D12F-4817-8703-65FC02CEA5A6}" type="pres">
      <dgm:prSet presAssocID="{B24A255C-FB4C-4BF7-8A38-F7443DA5C4AC}" presName="dotArrow3" presStyleLbl="alignNode1" presStyleIdx="7" presStyleCnt="12"/>
      <dgm:spPr/>
    </dgm:pt>
    <dgm:pt modelId="{6221C08C-AC91-4F43-8DF2-E105F4D362EE}" type="pres">
      <dgm:prSet presAssocID="{B24A255C-FB4C-4BF7-8A38-F7443DA5C4AC}" presName="dotArrow4" presStyleLbl="alignNode1" presStyleIdx="8" presStyleCnt="12"/>
      <dgm:spPr/>
    </dgm:pt>
    <dgm:pt modelId="{61D6FB72-6E04-49E3-AEE6-B2E7C85DFD27}" type="pres">
      <dgm:prSet presAssocID="{B24A255C-FB4C-4BF7-8A38-F7443DA5C4AC}" presName="dotArrow5" presStyleLbl="alignNode1" presStyleIdx="9" presStyleCnt="12"/>
      <dgm:spPr/>
    </dgm:pt>
    <dgm:pt modelId="{F5222696-8A82-498B-AAF4-05EF25F8C644}" type="pres">
      <dgm:prSet presAssocID="{B24A255C-FB4C-4BF7-8A38-F7443DA5C4AC}" presName="dotArrow6" presStyleLbl="alignNode1" presStyleIdx="10" presStyleCnt="12"/>
      <dgm:spPr/>
    </dgm:pt>
    <dgm:pt modelId="{B771F2AD-B12B-420F-881F-45570BDF5D08}" type="pres">
      <dgm:prSet presAssocID="{B24A255C-FB4C-4BF7-8A38-F7443DA5C4AC}" presName="dotArrow7" presStyleLbl="alignNode1" presStyleIdx="11" presStyleCnt="12"/>
      <dgm:spPr/>
    </dgm:pt>
    <dgm:pt modelId="{D5AA1E2E-ACF1-4784-92D4-43EB29E343C4}" type="pres">
      <dgm:prSet presAssocID="{A9DF4C45-4AAF-48EF-B5D7-35528AC19F31}" presName="parTx1" presStyleLbl="node1" presStyleIdx="0" presStyleCnt="3"/>
      <dgm:spPr/>
    </dgm:pt>
    <dgm:pt modelId="{16B3EF0A-A6DC-4F38-B813-38C323DB9583}" type="pres">
      <dgm:prSet presAssocID="{18E92CD6-D7B1-46C7-9600-960A72C77B4E}" presName="picture1" presStyleCnt="0"/>
      <dgm:spPr/>
    </dgm:pt>
    <dgm:pt modelId="{1DC0E0BF-6FCE-4B0C-A097-5D567880602C}" type="pres">
      <dgm:prSet presAssocID="{18E92CD6-D7B1-46C7-9600-960A72C77B4E}" presName="imageRepeatNode" presStyleLbl="fgImgPlace1" presStyleIdx="0" presStyleCnt="3"/>
      <dgm:spPr/>
    </dgm:pt>
    <dgm:pt modelId="{E7F24649-6E0C-4C33-8168-09059A7852A0}" type="pres">
      <dgm:prSet presAssocID="{8B4968CA-1E9C-49D6-A229-C26675463309}" presName="parTx2" presStyleLbl="node1" presStyleIdx="1" presStyleCnt="3" custLinFactNeighborX="8654" custLinFactNeighborY="-23054"/>
      <dgm:spPr/>
    </dgm:pt>
    <dgm:pt modelId="{B76FA136-F2D6-42DA-AD35-45C24115EECA}" type="pres">
      <dgm:prSet presAssocID="{F915ABFF-B033-4806-989E-3FFFAB4C1048}" presName="picture2" presStyleCnt="0"/>
      <dgm:spPr/>
    </dgm:pt>
    <dgm:pt modelId="{017BDE17-1BE3-4EA5-8C65-BF237711A778}" type="pres">
      <dgm:prSet presAssocID="{F915ABFF-B033-4806-989E-3FFFAB4C1048}" presName="imageRepeatNode" presStyleLbl="fgImgPlace1" presStyleIdx="1" presStyleCnt="3"/>
      <dgm:spPr/>
    </dgm:pt>
    <dgm:pt modelId="{B87B3F4E-95AF-4C88-91CD-BA13B967CD41}" type="pres">
      <dgm:prSet presAssocID="{FD931D83-F1C6-4D58-B16E-AFAC03617001}" presName="parTx3" presStyleLbl="node1" presStyleIdx="2" presStyleCnt="3"/>
      <dgm:spPr/>
    </dgm:pt>
    <dgm:pt modelId="{24A940DE-E232-418C-B220-9618425573D9}" type="pres">
      <dgm:prSet presAssocID="{0951AE8A-79B3-4277-9768-FD479E02CDB3}" presName="picture3" presStyleCnt="0"/>
      <dgm:spPr/>
    </dgm:pt>
    <dgm:pt modelId="{EC5BCE0D-978D-4989-B770-60C3BD47683D}" type="pres">
      <dgm:prSet presAssocID="{0951AE8A-79B3-4277-9768-FD479E02CDB3}" presName="imageRepeatNode" presStyleLbl="fgImgPlace1" presStyleIdx="2" presStyleCnt="3"/>
      <dgm:spPr/>
    </dgm:pt>
  </dgm:ptLst>
  <dgm:cxnLst>
    <dgm:cxn modelId="{5639B91D-6F15-4B9E-8823-5A8994580B46}" type="presOf" srcId="{18E92CD6-D7B1-46C7-9600-960A72C77B4E}" destId="{1DC0E0BF-6FCE-4B0C-A097-5D567880602C}" srcOrd="0" destOrd="0" presId="urn:microsoft.com/office/officeart/2008/layout/AscendingPictureAccentProcess"/>
    <dgm:cxn modelId="{9D04B72A-81E8-46C6-BA3A-44ABC0A867AA}" type="presOf" srcId="{A9DF4C45-4AAF-48EF-B5D7-35528AC19F31}" destId="{D5AA1E2E-ACF1-4784-92D4-43EB29E343C4}" srcOrd="0" destOrd="0" presId="urn:microsoft.com/office/officeart/2008/layout/AscendingPictureAccentProcess"/>
    <dgm:cxn modelId="{12BA2964-E4A7-4361-AF91-EF1D0B42AF67}" type="presOf" srcId="{FD931D83-F1C6-4D58-B16E-AFAC03617001}" destId="{B87B3F4E-95AF-4C88-91CD-BA13B967CD41}" srcOrd="0" destOrd="0" presId="urn:microsoft.com/office/officeart/2008/layout/AscendingPictureAccentProcess"/>
    <dgm:cxn modelId="{7EBBAE65-50C4-4B4F-93A6-2A8E9F30F3C9}" srcId="{B24A255C-FB4C-4BF7-8A38-F7443DA5C4AC}" destId="{A9DF4C45-4AAF-48EF-B5D7-35528AC19F31}" srcOrd="0" destOrd="0" parTransId="{1BABC92B-A16A-465F-B865-6AE018124010}" sibTransId="{18E92CD6-D7B1-46C7-9600-960A72C77B4E}"/>
    <dgm:cxn modelId="{A246878D-A28C-4B82-A623-CAE85B182C32}" srcId="{B24A255C-FB4C-4BF7-8A38-F7443DA5C4AC}" destId="{8B4968CA-1E9C-49D6-A229-C26675463309}" srcOrd="1" destOrd="0" parTransId="{E99B7356-49B9-4B83-A0B9-2A675FDC9177}" sibTransId="{F915ABFF-B033-4806-989E-3FFFAB4C1048}"/>
    <dgm:cxn modelId="{39C4129F-3118-4EBE-B2B5-36FCFD4C37AF}" type="presOf" srcId="{8B4968CA-1E9C-49D6-A229-C26675463309}" destId="{E7F24649-6E0C-4C33-8168-09059A7852A0}" srcOrd="0" destOrd="0" presId="urn:microsoft.com/office/officeart/2008/layout/AscendingPictureAccentProcess"/>
    <dgm:cxn modelId="{08107AD0-0FF8-4100-A99D-0202F7A261F8}" type="presOf" srcId="{F915ABFF-B033-4806-989E-3FFFAB4C1048}" destId="{017BDE17-1BE3-4EA5-8C65-BF237711A778}" srcOrd="0" destOrd="0" presId="urn:microsoft.com/office/officeart/2008/layout/AscendingPictureAccentProcess"/>
    <dgm:cxn modelId="{CE6F38E5-8A3A-4E02-B2E4-0586FAAC3C18}" type="presOf" srcId="{0951AE8A-79B3-4277-9768-FD479E02CDB3}" destId="{EC5BCE0D-978D-4989-B770-60C3BD47683D}" srcOrd="0" destOrd="0" presId="urn:microsoft.com/office/officeart/2008/layout/AscendingPictureAccentProcess"/>
    <dgm:cxn modelId="{DC88E4E5-76F8-4A2D-965E-A3C83B317107}" srcId="{B24A255C-FB4C-4BF7-8A38-F7443DA5C4AC}" destId="{FD931D83-F1C6-4D58-B16E-AFAC03617001}" srcOrd="2" destOrd="0" parTransId="{3FB875CB-CD55-4A3F-9B0F-B254AD1A0866}" sibTransId="{0951AE8A-79B3-4277-9768-FD479E02CDB3}"/>
    <dgm:cxn modelId="{ABA80CF3-3B44-40E0-AF87-07A5F6EB1CD3}" type="presOf" srcId="{B24A255C-FB4C-4BF7-8A38-F7443DA5C4AC}" destId="{5F0FA056-4F07-418F-A8C1-99B9C61B2B00}" srcOrd="0" destOrd="0" presId="urn:microsoft.com/office/officeart/2008/layout/AscendingPictureAccentProcess"/>
    <dgm:cxn modelId="{3C974837-F65A-4C9E-8989-402A898E922B}" type="presParOf" srcId="{5F0FA056-4F07-418F-A8C1-99B9C61B2B00}" destId="{5390984E-550C-424A-8423-CFDF199638BA}" srcOrd="0" destOrd="0" presId="urn:microsoft.com/office/officeart/2008/layout/AscendingPictureAccentProcess"/>
    <dgm:cxn modelId="{2E6A7B65-8070-4483-9960-45369A9DFE0F}" type="presParOf" srcId="{5F0FA056-4F07-418F-A8C1-99B9C61B2B00}" destId="{B867584E-F1BC-4EB9-905F-3F58C990FCBF}" srcOrd="1" destOrd="0" presId="urn:microsoft.com/office/officeart/2008/layout/AscendingPictureAccentProcess"/>
    <dgm:cxn modelId="{31957DAE-E1AE-44F6-B203-69F026C4BE75}" type="presParOf" srcId="{5F0FA056-4F07-418F-A8C1-99B9C61B2B00}" destId="{64148812-CC93-4A22-BDC7-6E7DD35D1753}" srcOrd="2" destOrd="0" presId="urn:microsoft.com/office/officeart/2008/layout/AscendingPictureAccentProcess"/>
    <dgm:cxn modelId="{AAED9F61-FCE0-4D32-902E-E6B1DFCF9A23}" type="presParOf" srcId="{5F0FA056-4F07-418F-A8C1-99B9C61B2B00}" destId="{5DBB1BDF-15D4-4FE5-9B52-33A0C1024B8B}" srcOrd="3" destOrd="0" presId="urn:microsoft.com/office/officeart/2008/layout/AscendingPictureAccentProcess"/>
    <dgm:cxn modelId="{1B9CFD8C-C6CC-46A9-9C7D-0529B1F5C2F6}" type="presParOf" srcId="{5F0FA056-4F07-418F-A8C1-99B9C61B2B00}" destId="{755A7641-FAEE-49D8-A1DF-76E5A24280C0}" srcOrd="4" destOrd="0" presId="urn:microsoft.com/office/officeart/2008/layout/AscendingPictureAccentProcess"/>
    <dgm:cxn modelId="{A5AD47FD-910F-4A81-9D77-76F6C0B4D956}" type="presParOf" srcId="{5F0FA056-4F07-418F-A8C1-99B9C61B2B00}" destId="{8A8F6B2D-8858-48B6-BD12-0DEECA872CBE}" srcOrd="5" destOrd="0" presId="urn:microsoft.com/office/officeart/2008/layout/AscendingPictureAccentProcess"/>
    <dgm:cxn modelId="{9565427B-DB44-4FB0-89D0-745C8B540F40}" type="presParOf" srcId="{5F0FA056-4F07-418F-A8C1-99B9C61B2B00}" destId="{E21DCC54-BAD1-4231-A9EB-DB2FEF23DF4C}" srcOrd="6" destOrd="0" presId="urn:microsoft.com/office/officeart/2008/layout/AscendingPictureAccentProcess"/>
    <dgm:cxn modelId="{DFA57B46-E829-436B-87D5-4CB0553AF5A4}" type="presParOf" srcId="{5F0FA056-4F07-418F-A8C1-99B9C61B2B00}" destId="{A8A43A0C-D12F-4817-8703-65FC02CEA5A6}" srcOrd="7" destOrd="0" presId="urn:microsoft.com/office/officeart/2008/layout/AscendingPictureAccentProcess"/>
    <dgm:cxn modelId="{A3EAC070-1AC1-429C-A0B9-01898C943B97}" type="presParOf" srcId="{5F0FA056-4F07-418F-A8C1-99B9C61B2B00}" destId="{6221C08C-AC91-4F43-8DF2-E105F4D362EE}" srcOrd="8" destOrd="0" presId="urn:microsoft.com/office/officeart/2008/layout/AscendingPictureAccentProcess"/>
    <dgm:cxn modelId="{DEEC38FD-EC76-43CC-B43F-21989414E2BE}" type="presParOf" srcId="{5F0FA056-4F07-418F-A8C1-99B9C61B2B00}" destId="{61D6FB72-6E04-49E3-AEE6-B2E7C85DFD27}" srcOrd="9" destOrd="0" presId="urn:microsoft.com/office/officeart/2008/layout/AscendingPictureAccentProcess"/>
    <dgm:cxn modelId="{29014280-1924-4861-B6A3-B7773788F47A}" type="presParOf" srcId="{5F0FA056-4F07-418F-A8C1-99B9C61B2B00}" destId="{F5222696-8A82-498B-AAF4-05EF25F8C644}" srcOrd="10" destOrd="0" presId="urn:microsoft.com/office/officeart/2008/layout/AscendingPictureAccentProcess"/>
    <dgm:cxn modelId="{604D0961-238A-4FDD-912C-356E103F89C5}" type="presParOf" srcId="{5F0FA056-4F07-418F-A8C1-99B9C61B2B00}" destId="{B771F2AD-B12B-420F-881F-45570BDF5D08}" srcOrd="11" destOrd="0" presId="urn:microsoft.com/office/officeart/2008/layout/AscendingPictureAccentProcess"/>
    <dgm:cxn modelId="{4557508C-CE55-47EC-90D9-696AC8974E5F}" type="presParOf" srcId="{5F0FA056-4F07-418F-A8C1-99B9C61B2B00}" destId="{D5AA1E2E-ACF1-4784-92D4-43EB29E343C4}" srcOrd="12" destOrd="0" presId="urn:microsoft.com/office/officeart/2008/layout/AscendingPictureAccentProcess"/>
    <dgm:cxn modelId="{37F5FED9-2498-4018-A7FC-1B5FF941B514}" type="presParOf" srcId="{5F0FA056-4F07-418F-A8C1-99B9C61B2B00}" destId="{16B3EF0A-A6DC-4F38-B813-38C323DB9583}" srcOrd="13" destOrd="0" presId="urn:microsoft.com/office/officeart/2008/layout/AscendingPictureAccentProcess"/>
    <dgm:cxn modelId="{9D1EF457-4157-4282-B23B-A0286F55DB2F}" type="presParOf" srcId="{16B3EF0A-A6DC-4F38-B813-38C323DB9583}" destId="{1DC0E0BF-6FCE-4B0C-A097-5D567880602C}" srcOrd="0" destOrd="0" presId="urn:microsoft.com/office/officeart/2008/layout/AscendingPictureAccentProcess"/>
    <dgm:cxn modelId="{E30AFFA2-D736-41A3-A9F8-DAF7CDF93473}" type="presParOf" srcId="{5F0FA056-4F07-418F-A8C1-99B9C61B2B00}" destId="{E7F24649-6E0C-4C33-8168-09059A7852A0}" srcOrd="14" destOrd="0" presId="urn:microsoft.com/office/officeart/2008/layout/AscendingPictureAccentProcess"/>
    <dgm:cxn modelId="{0C7D3DF6-46F0-4C47-87AC-3AD2DE477649}" type="presParOf" srcId="{5F0FA056-4F07-418F-A8C1-99B9C61B2B00}" destId="{B76FA136-F2D6-42DA-AD35-45C24115EECA}" srcOrd="15" destOrd="0" presId="urn:microsoft.com/office/officeart/2008/layout/AscendingPictureAccentProcess"/>
    <dgm:cxn modelId="{0AE0AEF1-E3FB-49D2-B9F0-E9D02903D754}" type="presParOf" srcId="{B76FA136-F2D6-42DA-AD35-45C24115EECA}" destId="{017BDE17-1BE3-4EA5-8C65-BF237711A778}" srcOrd="0" destOrd="0" presId="urn:microsoft.com/office/officeart/2008/layout/AscendingPictureAccentProcess"/>
    <dgm:cxn modelId="{9E43BA93-22A5-4812-935A-6E612FF39CB6}" type="presParOf" srcId="{5F0FA056-4F07-418F-A8C1-99B9C61B2B00}" destId="{B87B3F4E-95AF-4C88-91CD-BA13B967CD41}" srcOrd="16" destOrd="0" presId="urn:microsoft.com/office/officeart/2008/layout/AscendingPictureAccentProcess"/>
    <dgm:cxn modelId="{3DC33B85-78D1-4D54-93E1-1D4DE2416623}" type="presParOf" srcId="{5F0FA056-4F07-418F-A8C1-99B9C61B2B00}" destId="{24A940DE-E232-418C-B220-9618425573D9}" srcOrd="17" destOrd="0" presId="urn:microsoft.com/office/officeart/2008/layout/AscendingPictureAccentProcess"/>
    <dgm:cxn modelId="{65882AC0-8F67-46D3-A84F-06120411E14E}" type="presParOf" srcId="{24A940DE-E232-418C-B220-9618425573D9}" destId="{EC5BCE0D-978D-4989-B770-60C3BD47683D}" srcOrd="0" destOrd="0" presId="urn:microsoft.com/office/officeart/2008/layout/AscendingPictureAccen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35AEE76-7ACF-4AF9-9230-0789D5A4FCF7}" type="doc">
      <dgm:prSet loTypeId="urn:microsoft.com/office/officeart/2008/layout/PictureStrips" loCatId="list" qsTypeId="urn:microsoft.com/office/officeart/2005/8/quickstyle/simple1" qsCatId="simple" csTypeId="urn:microsoft.com/office/officeart/2005/8/colors/accent5_1" csCatId="accent5" phldr="1"/>
      <dgm:spPr/>
    </dgm:pt>
    <dgm:pt modelId="{DD16B2AA-50D6-43F3-B52D-70347834D2CB}">
      <dgm:prSet phldrT="[Text]"/>
      <dgm:spPr/>
      <dgm:t>
        <a:bodyPr/>
        <a:lstStyle/>
        <a:p>
          <a:r>
            <a:rPr lang="en-US"/>
            <a:t>Achieve quorum when board action is needed. </a:t>
          </a:r>
        </a:p>
      </dgm:t>
    </dgm:pt>
    <dgm:pt modelId="{91BD0269-6B46-4769-B5AD-350B682E7D32}" type="parTrans" cxnId="{8FDD9E41-9C73-48CC-A28B-A406C7E7EA93}">
      <dgm:prSet/>
      <dgm:spPr/>
      <dgm:t>
        <a:bodyPr/>
        <a:lstStyle/>
        <a:p>
          <a:endParaRPr lang="en-US"/>
        </a:p>
      </dgm:t>
    </dgm:pt>
    <dgm:pt modelId="{7930E56D-0355-41A2-8DDB-70D40ACB7445}" type="sibTrans" cxnId="{8FDD9E41-9C73-48CC-A28B-A406C7E7EA93}">
      <dgm:prSet/>
      <dgm:spPr/>
      <dgm:t>
        <a:bodyPr/>
        <a:lstStyle/>
        <a:p>
          <a:endParaRPr lang="en-US"/>
        </a:p>
      </dgm:t>
    </dgm:pt>
    <dgm:pt modelId="{032FDD08-1DB0-4902-BB22-3EBFB89736F6}">
      <dgm:prSet/>
      <dgm:spPr/>
      <dgm:t>
        <a:bodyPr/>
        <a:lstStyle/>
        <a:p>
          <a:r>
            <a:rPr lang="en-US"/>
            <a:t>Avoid conflicts of interest. </a:t>
          </a:r>
        </a:p>
      </dgm:t>
    </dgm:pt>
    <dgm:pt modelId="{F81770EE-237E-4691-96E7-30313F81BBE4}" type="parTrans" cxnId="{D65DABF0-07A7-4948-BB15-BF9AFF1F31B4}">
      <dgm:prSet/>
      <dgm:spPr/>
      <dgm:t>
        <a:bodyPr/>
        <a:lstStyle/>
        <a:p>
          <a:endParaRPr lang="en-US"/>
        </a:p>
      </dgm:t>
    </dgm:pt>
    <dgm:pt modelId="{959E5BE5-62AA-4AD7-8C9C-7FA4DA2CBB85}" type="sibTrans" cxnId="{D65DABF0-07A7-4948-BB15-BF9AFF1F31B4}">
      <dgm:prSet/>
      <dgm:spPr/>
      <dgm:t>
        <a:bodyPr/>
        <a:lstStyle/>
        <a:p>
          <a:endParaRPr lang="en-US"/>
        </a:p>
      </dgm:t>
    </dgm:pt>
    <dgm:pt modelId="{41E863CF-1A1F-407F-97E3-70551BF8790E}">
      <dgm:prSet/>
      <dgm:spPr/>
      <dgm:t>
        <a:bodyPr/>
        <a:lstStyle/>
        <a:p>
          <a:r>
            <a:rPr lang="en-US"/>
            <a:t>Adhere to Open Meetings and Public Record Law. </a:t>
          </a:r>
        </a:p>
      </dgm:t>
    </dgm:pt>
    <dgm:pt modelId="{F4ACA4F2-B150-404D-AECE-BD190BC1F71B}" type="parTrans" cxnId="{6D537229-913A-41E0-A6D4-84B2CC47CE84}">
      <dgm:prSet/>
      <dgm:spPr/>
      <dgm:t>
        <a:bodyPr/>
        <a:lstStyle/>
        <a:p>
          <a:endParaRPr lang="en-US"/>
        </a:p>
      </dgm:t>
    </dgm:pt>
    <dgm:pt modelId="{DBF018DC-CCDF-400D-8EF0-40173C825268}" type="sibTrans" cxnId="{6D537229-913A-41E0-A6D4-84B2CC47CE84}">
      <dgm:prSet/>
      <dgm:spPr/>
      <dgm:t>
        <a:bodyPr/>
        <a:lstStyle/>
        <a:p>
          <a:endParaRPr lang="en-US"/>
        </a:p>
      </dgm:t>
    </dgm:pt>
    <dgm:pt modelId="{FD194036-068C-4494-9BD3-2F06DA323514}">
      <dgm:prSet/>
      <dgm:spPr/>
      <dgm:t>
        <a:bodyPr/>
        <a:lstStyle/>
        <a:p>
          <a:r>
            <a:rPr lang="en-US" dirty="0"/>
            <a:t>Smart Start funds cannot be used to influence legislation or carry on propaganda. </a:t>
          </a:r>
        </a:p>
      </dgm:t>
    </dgm:pt>
    <dgm:pt modelId="{B5AB870C-4C2A-4C6D-902F-9BD78554270E}" type="parTrans" cxnId="{14B22A3D-BF15-42BD-A364-7CF315742F3A}">
      <dgm:prSet/>
      <dgm:spPr/>
      <dgm:t>
        <a:bodyPr/>
        <a:lstStyle/>
        <a:p>
          <a:endParaRPr lang="en-US"/>
        </a:p>
      </dgm:t>
    </dgm:pt>
    <dgm:pt modelId="{6FD78E4C-ED5C-4254-B00C-FE2E378013A0}" type="sibTrans" cxnId="{14B22A3D-BF15-42BD-A364-7CF315742F3A}">
      <dgm:prSet/>
      <dgm:spPr/>
      <dgm:t>
        <a:bodyPr/>
        <a:lstStyle/>
        <a:p>
          <a:endParaRPr lang="en-US"/>
        </a:p>
      </dgm:t>
    </dgm:pt>
    <dgm:pt modelId="{224488D2-991E-4AF9-AEC0-E3D67AD1967F}" type="pres">
      <dgm:prSet presAssocID="{F35AEE76-7ACF-4AF9-9230-0789D5A4FCF7}" presName="Name0" presStyleCnt="0">
        <dgm:presLayoutVars>
          <dgm:dir/>
          <dgm:resizeHandles val="exact"/>
        </dgm:presLayoutVars>
      </dgm:prSet>
      <dgm:spPr/>
    </dgm:pt>
    <dgm:pt modelId="{BFC36576-4171-4E7B-8025-C98055109239}" type="pres">
      <dgm:prSet presAssocID="{DD16B2AA-50D6-43F3-B52D-70347834D2CB}" presName="composite" presStyleCnt="0"/>
      <dgm:spPr/>
    </dgm:pt>
    <dgm:pt modelId="{A81A98C5-A771-4135-82A6-E6826205FD0C}" type="pres">
      <dgm:prSet presAssocID="{DD16B2AA-50D6-43F3-B52D-70347834D2CB}" presName="rect1" presStyleLbl="trAlignAcc1" presStyleIdx="0" presStyleCnt="4">
        <dgm:presLayoutVars>
          <dgm:bulletEnabled val="1"/>
        </dgm:presLayoutVars>
      </dgm:prSet>
      <dgm:spPr/>
    </dgm:pt>
    <dgm:pt modelId="{40223B8E-9CA0-4007-BA8F-E793EF7DC674}" type="pres">
      <dgm:prSet presAssocID="{DD16B2AA-50D6-43F3-B52D-70347834D2CB}" presName="rect2"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83000" r="-83000"/>
          </a:stretch>
        </a:blipFill>
      </dgm:spPr>
    </dgm:pt>
    <dgm:pt modelId="{D527D3EE-949C-4017-A996-38D5D9C7FC6D}" type="pres">
      <dgm:prSet presAssocID="{7930E56D-0355-41A2-8DDB-70D40ACB7445}" presName="sibTrans" presStyleCnt="0"/>
      <dgm:spPr/>
    </dgm:pt>
    <dgm:pt modelId="{30DC534B-956D-44B0-8659-938864961B7B}" type="pres">
      <dgm:prSet presAssocID="{032FDD08-1DB0-4902-BB22-3EBFB89736F6}" presName="composite" presStyleCnt="0"/>
      <dgm:spPr/>
    </dgm:pt>
    <dgm:pt modelId="{6A719CD0-1D96-4F8E-984C-93DB7D10745B}" type="pres">
      <dgm:prSet presAssocID="{032FDD08-1DB0-4902-BB22-3EBFB89736F6}" presName="rect1" presStyleLbl="trAlignAcc1" presStyleIdx="1" presStyleCnt="4">
        <dgm:presLayoutVars>
          <dgm:bulletEnabled val="1"/>
        </dgm:presLayoutVars>
      </dgm:prSet>
      <dgm:spPr/>
    </dgm:pt>
    <dgm:pt modelId="{9CFCED44-62BF-439D-8491-17F1B53CD334}" type="pres">
      <dgm:prSet presAssocID="{032FDD08-1DB0-4902-BB22-3EBFB89736F6}" presName="rect2"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83000" r="-83000"/>
          </a:stretch>
        </a:blipFill>
      </dgm:spPr>
    </dgm:pt>
    <dgm:pt modelId="{48468116-7D2F-4DF1-B705-233B5CC7650E}" type="pres">
      <dgm:prSet presAssocID="{959E5BE5-62AA-4AD7-8C9C-7FA4DA2CBB85}" presName="sibTrans" presStyleCnt="0"/>
      <dgm:spPr/>
    </dgm:pt>
    <dgm:pt modelId="{BA46B3A2-26A2-47F8-869A-D43FB598970D}" type="pres">
      <dgm:prSet presAssocID="{41E863CF-1A1F-407F-97E3-70551BF8790E}" presName="composite" presStyleCnt="0"/>
      <dgm:spPr/>
    </dgm:pt>
    <dgm:pt modelId="{CCCB13C7-2FC9-45C7-8434-EB931E5037AA}" type="pres">
      <dgm:prSet presAssocID="{41E863CF-1A1F-407F-97E3-70551BF8790E}" presName="rect1" presStyleLbl="trAlignAcc1" presStyleIdx="2" presStyleCnt="4">
        <dgm:presLayoutVars>
          <dgm:bulletEnabled val="1"/>
        </dgm:presLayoutVars>
      </dgm:prSet>
      <dgm:spPr/>
    </dgm:pt>
    <dgm:pt modelId="{48E50093-770B-443F-AFDC-9C293CBCA84E}" type="pres">
      <dgm:prSet presAssocID="{41E863CF-1A1F-407F-97E3-70551BF8790E}" presName="rect2"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83000" r="-83000"/>
          </a:stretch>
        </a:blipFill>
      </dgm:spPr>
    </dgm:pt>
    <dgm:pt modelId="{E55FD11A-C8FD-4D21-8E46-79A8CB9D5517}" type="pres">
      <dgm:prSet presAssocID="{DBF018DC-CCDF-400D-8EF0-40173C825268}" presName="sibTrans" presStyleCnt="0"/>
      <dgm:spPr/>
    </dgm:pt>
    <dgm:pt modelId="{CB19A06C-0C9F-45FB-ABE2-3A125CC7FA0E}" type="pres">
      <dgm:prSet presAssocID="{FD194036-068C-4494-9BD3-2F06DA323514}" presName="composite" presStyleCnt="0"/>
      <dgm:spPr/>
    </dgm:pt>
    <dgm:pt modelId="{D92703EE-CA9E-4059-8020-D838981CFF45}" type="pres">
      <dgm:prSet presAssocID="{FD194036-068C-4494-9BD3-2F06DA323514}" presName="rect1" presStyleLbl="trAlignAcc1" presStyleIdx="3" presStyleCnt="4">
        <dgm:presLayoutVars>
          <dgm:bulletEnabled val="1"/>
        </dgm:presLayoutVars>
      </dgm:prSet>
      <dgm:spPr/>
    </dgm:pt>
    <dgm:pt modelId="{A6FC268A-D613-4600-B778-FC7ECA98627D}" type="pres">
      <dgm:prSet presAssocID="{FD194036-068C-4494-9BD3-2F06DA323514}" presName="rect2"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83000" r="-83000"/>
          </a:stretch>
        </a:blipFill>
      </dgm:spPr>
    </dgm:pt>
  </dgm:ptLst>
  <dgm:cxnLst>
    <dgm:cxn modelId="{6D537229-913A-41E0-A6D4-84B2CC47CE84}" srcId="{F35AEE76-7ACF-4AF9-9230-0789D5A4FCF7}" destId="{41E863CF-1A1F-407F-97E3-70551BF8790E}" srcOrd="2" destOrd="0" parTransId="{F4ACA4F2-B150-404D-AECE-BD190BC1F71B}" sibTransId="{DBF018DC-CCDF-400D-8EF0-40173C825268}"/>
    <dgm:cxn modelId="{3F5F2A36-819C-4CAD-A0C1-715FF5BEB93C}" type="presOf" srcId="{F35AEE76-7ACF-4AF9-9230-0789D5A4FCF7}" destId="{224488D2-991E-4AF9-AEC0-E3D67AD1967F}" srcOrd="0" destOrd="0" presId="urn:microsoft.com/office/officeart/2008/layout/PictureStrips"/>
    <dgm:cxn modelId="{FB7E543C-10EE-4F33-8216-9B48953DBBFE}" type="presOf" srcId="{FD194036-068C-4494-9BD3-2F06DA323514}" destId="{D92703EE-CA9E-4059-8020-D838981CFF45}" srcOrd="0" destOrd="0" presId="urn:microsoft.com/office/officeart/2008/layout/PictureStrips"/>
    <dgm:cxn modelId="{14B22A3D-BF15-42BD-A364-7CF315742F3A}" srcId="{F35AEE76-7ACF-4AF9-9230-0789D5A4FCF7}" destId="{FD194036-068C-4494-9BD3-2F06DA323514}" srcOrd="3" destOrd="0" parTransId="{B5AB870C-4C2A-4C6D-902F-9BD78554270E}" sibTransId="{6FD78E4C-ED5C-4254-B00C-FE2E378013A0}"/>
    <dgm:cxn modelId="{8FDD9E41-9C73-48CC-A28B-A406C7E7EA93}" srcId="{F35AEE76-7ACF-4AF9-9230-0789D5A4FCF7}" destId="{DD16B2AA-50D6-43F3-B52D-70347834D2CB}" srcOrd="0" destOrd="0" parTransId="{91BD0269-6B46-4769-B5AD-350B682E7D32}" sibTransId="{7930E56D-0355-41A2-8DDB-70D40ACB7445}"/>
    <dgm:cxn modelId="{AAD38D82-1115-4741-99EE-D68ADEFC0309}" type="presOf" srcId="{032FDD08-1DB0-4902-BB22-3EBFB89736F6}" destId="{6A719CD0-1D96-4F8E-984C-93DB7D10745B}" srcOrd="0" destOrd="0" presId="urn:microsoft.com/office/officeart/2008/layout/PictureStrips"/>
    <dgm:cxn modelId="{A3DFAEAC-6290-4839-828F-4C415A5F0D03}" type="presOf" srcId="{41E863CF-1A1F-407F-97E3-70551BF8790E}" destId="{CCCB13C7-2FC9-45C7-8434-EB931E5037AA}" srcOrd="0" destOrd="0" presId="urn:microsoft.com/office/officeart/2008/layout/PictureStrips"/>
    <dgm:cxn modelId="{08E816B1-29BB-4073-AA52-B7FA68AE9D9C}" type="presOf" srcId="{DD16B2AA-50D6-43F3-B52D-70347834D2CB}" destId="{A81A98C5-A771-4135-82A6-E6826205FD0C}" srcOrd="0" destOrd="0" presId="urn:microsoft.com/office/officeart/2008/layout/PictureStrips"/>
    <dgm:cxn modelId="{D65DABF0-07A7-4948-BB15-BF9AFF1F31B4}" srcId="{F35AEE76-7ACF-4AF9-9230-0789D5A4FCF7}" destId="{032FDD08-1DB0-4902-BB22-3EBFB89736F6}" srcOrd="1" destOrd="0" parTransId="{F81770EE-237E-4691-96E7-30313F81BBE4}" sibTransId="{959E5BE5-62AA-4AD7-8C9C-7FA4DA2CBB85}"/>
    <dgm:cxn modelId="{DCDEC350-AF0B-49B0-B1D6-FB267711CF54}" type="presParOf" srcId="{224488D2-991E-4AF9-AEC0-E3D67AD1967F}" destId="{BFC36576-4171-4E7B-8025-C98055109239}" srcOrd="0" destOrd="0" presId="urn:microsoft.com/office/officeart/2008/layout/PictureStrips"/>
    <dgm:cxn modelId="{CE0BF68E-4987-429F-A8F9-E56694B7646A}" type="presParOf" srcId="{BFC36576-4171-4E7B-8025-C98055109239}" destId="{A81A98C5-A771-4135-82A6-E6826205FD0C}" srcOrd="0" destOrd="0" presId="urn:microsoft.com/office/officeart/2008/layout/PictureStrips"/>
    <dgm:cxn modelId="{C1A3B6DE-8094-4B6A-A34B-33E45BB54B01}" type="presParOf" srcId="{BFC36576-4171-4E7B-8025-C98055109239}" destId="{40223B8E-9CA0-4007-BA8F-E793EF7DC674}" srcOrd="1" destOrd="0" presId="urn:microsoft.com/office/officeart/2008/layout/PictureStrips"/>
    <dgm:cxn modelId="{40135D49-FE57-4CDB-A186-A2782757AA45}" type="presParOf" srcId="{224488D2-991E-4AF9-AEC0-E3D67AD1967F}" destId="{D527D3EE-949C-4017-A996-38D5D9C7FC6D}" srcOrd="1" destOrd="0" presId="urn:microsoft.com/office/officeart/2008/layout/PictureStrips"/>
    <dgm:cxn modelId="{5D260A5F-855A-489B-96DE-7AC00F5E24A7}" type="presParOf" srcId="{224488D2-991E-4AF9-AEC0-E3D67AD1967F}" destId="{30DC534B-956D-44B0-8659-938864961B7B}" srcOrd="2" destOrd="0" presId="urn:microsoft.com/office/officeart/2008/layout/PictureStrips"/>
    <dgm:cxn modelId="{80B6D7A0-4F2D-40B8-AAB9-09C19EAC17DB}" type="presParOf" srcId="{30DC534B-956D-44B0-8659-938864961B7B}" destId="{6A719CD0-1D96-4F8E-984C-93DB7D10745B}" srcOrd="0" destOrd="0" presId="urn:microsoft.com/office/officeart/2008/layout/PictureStrips"/>
    <dgm:cxn modelId="{886C73F4-9660-4E87-8826-D84889F1CBB1}" type="presParOf" srcId="{30DC534B-956D-44B0-8659-938864961B7B}" destId="{9CFCED44-62BF-439D-8491-17F1B53CD334}" srcOrd="1" destOrd="0" presId="urn:microsoft.com/office/officeart/2008/layout/PictureStrips"/>
    <dgm:cxn modelId="{D4292E2C-5C20-4001-86CF-53BD6E132F50}" type="presParOf" srcId="{224488D2-991E-4AF9-AEC0-E3D67AD1967F}" destId="{48468116-7D2F-4DF1-B705-233B5CC7650E}" srcOrd="3" destOrd="0" presId="urn:microsoft.com/office/officeart/2008/layout/PictureStrips"/>
    <dgm:cxn modelId="{B1B8437A-5C87-42DA-B5CC-8BFAEF62B749}" type="presParOf" srcId="{224488D2-991E-4AF9-AEC0-E3D67AD1967F}" destId="{BA46B3A2-26A2-47F8-869A-D43FB598970D}" srcOrd="4" destOrd="0" presId="urn:microsoft.com/office/officeart/2008/layout/PictureStrips"/>
    <dgm:cxn modelId="{298085ED-CBF9-458D-AE49-90A73F544882}" type="presParOf" srcId="{BA46B3A2-26A2-47F8-869A-D43FB598970D}" destId="{CCCB13C7-2FC9-45C7-8434-EB931E5037AA}" srcOrd="0" destOrd="0" presId="urn:microsoft.com/office/officeart/2008/layout/PictureStrips"/>
    <dgm:cxn modelId="{48B1217F-3AA1-420F-8A4C-13800A3BD6AC}" type="presParOf" srcId="{BA46B3A2-26A2-47F8-869A-D43FB598970D}" destId="{48E50093-770B-443F-AFDC-9C293CBCA84E}" srcOrd="1" destOrd="0" presId="urn:microsoft.com/office/officeart/2008/layout/PictureStrips"/>
    <dgm:cxn modelId="{2CFEA765-E302-432C-82B8-FF0D6A34C1A6}" type="presParOf" srcId="{224488D2-991E-4AF9-AEC0-E3D67AD1967F}" destId="{E55FD11A-C8FD-4D21-8E46-79A8CB9D5517}" srcOrd="5" destOrd="0" presId="urn:microsoft.com/office/officeart/2008/layout/PictureStrips"/>
    <dgm:cxn modelId="{EB29C6EF-0CAF-4B69-B42E-0A2199F68F3C}" type="presParOf" srcId="{224488D2-991E-4AF9-AEC0-E3D67AD1967F}" destId="{CB19A06C-0C9F-45FB-ABE2-3A125CC7FA0E}" srcOrd="6" destOrd="0" presId="urn:microsoft.com/office/officeart/2008/layout/PictureStrips"/>
    <dgm:cxn modelId="{FDB104B3-9D53-4740-80BD-76D05FF13564}" type="presParOf" srcId="{CB19A06C-0C9F-45FB-ABE2-3A125CC7FA0E}" destId="{D92703EE-CA9E-4059-8020-D838981CFF45}" srcOrd="0" destOrd="0" presId="urn:microsoft.com/office/officeart/2008/layout/PictureStrips"/>
    <dgm:cxn modelId="{E660D565-CE58-4CE5-A9EF-70B1EAD6257D}" type="presParOf" srcId="{CB19A06C-0C9F-45FB-ABE2-3A125CC7FA0E}" destId="{A6FC268A-D613-4600-B778-FC7ECA98627D}"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9005A-EB9A-42A0-8A7C-87D79E2E9608}">
      <dsp:nvSpPr>
        <dsp:cNvPr id="0" name=""/>
        <dsp:cNvSpPr/>
      </dsp:nvSpPr>
      <dsp:spPr>
        <a:xfrm>
          <a:off x="4652" y="0"/>
          <a:ext cx="5329075" cy="3835977"/>
        </a:xfrm>
        <a:prstGeom prst="roundRect">
          <a:avLst>
            <a:gd name="adj" fmla="val 10000"/>
          </a:avLst>
        </a:prstGeom>
        <a:solidFill>
          <a:schemeClr val="lt1">
            <a:hueOff val="0"/>
            <a:satOff val="0"/>
            <a:lumOff val="0"/>
            <a:alphaOff val="0"/>
          </a:schemeClr>
        </a:solidFill>
        <a:ln w="1270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i="0" u="sng" kern="1200"/>
            <a:t>Smart Start Vision:</a:t>
          </a:r>
          <a:endParaRPr lang="en-US" sz="2400" b="0" i="0" u="sng" kern="1200"/>
        </a:p>
        <a:p>
          <a:pPr marL="0" lvl="0" indent="0" algn="ctr" defTabSz="1066800">
            <a:lnSpc>
              <a:spcPct val="90000"/>
            </a:lnSpc>
            <a:spcBef>
              <a:spcPct val="0"/>
            </a:spcBef>
            <a:spcAft>
              <a:spcPct val="35000"/>
            </a:spcAft>
            <a:buNone/>
          </a:pPr>
          <a:r>
            <a:rPr lang="en-US" sz="1700" b="0" i="0" kern="1200"/>
            <a:t>A</a:t>
          </a:r>
          <a:r>
            <a:rPr lang="en-US" sz="1800" b="0" i="0" kern="1200"/>
            <a:t>dvance a high quality, comprehensive, accountable system of care and education for each child beginning with a healthy birth.</a:t>
          </a:r>
          <a:endParaRPr lang="en-US" sz="1800" kern="1200"/>
        </a:p>
      </dsp:txBody>
      <dsp:txXfrm>
        <a:off x="4652" y="1534390"/>
        <a:ext cx="5329075" cy="1534390"/>
      </dsp:txXfrm>
    </dsp:sp>
    <dsp:sp modelId="{2129DC28-BEA6-4171-BC7D-6CAE55A9359F}">
      <dsp:nvSpPr>
        <dsp:cNvPr id="0" name=""/>
        <dsp:cNvSpPr/>
      </dsp:nvSpPr>
      <dsp:spPr>
        <a:xfrm>
          <a:off x="2030499" y="230158"/>
          <a:ext cx="1277380" cy="1277380"/>
        </a:xfrm>
        <a:prstGeom prst="ellipse">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25000" r="-25000"/>
          </a:stretch>
        </a:blip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C6A0FC-9A1B-4165-A05A-730806955AA9}">
      <dsp:nvSpPr>
        <dsp:cNvPr id="0" name=""/>
        <dsp:cNvSpPr/>
      </dsp:nvSpPr>
      <dsp:spPr>
        <a:xfrm>
          <a:off x="5498235" y="0"/>
          <a:ext cx="5329075" cy="3835977"/>
        </a:xfrm>
        <a:prstGeom prst="roundRect">
          <a:avLst>
            <a:gd name="adj" fmla="val 10000"/>
          </a:avLst>
        </a:prstGeom>
        <a:solidFill>
          <a:schemeClr val="lt1">
            <a:hueOff val="0"/>
            <a:satOff val="0"/>
            <a:lumOff val="0"/>
            <a:alphaOff val="0"/>
          </a:schemeClr>
        </a:solidFill>
        <a:ln w="1270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i="0" u="sng" kern="1200"/>
            <a:t>The Smart Start Network:</a:t>
          </a:r>
        </a:p>
        <a:p>
          <a:pPr marL="0" lvl="0" indent="0" algn="ctr" defTabSz="1066800">
            <a:lnSpc>
              <a:spcPct val="90000"/>
            </a:lnSpc>
            <a:spcBef>
              <a:spcPct val="0"/>
            </a:spcBef>
            <a:spcAft>
              <a:spcPct val="35000"/>
            </a:spcAft>
            <a:buNone/>
          </a:pPr>
          <a:r>
            <a:rPr lang="en-US" sz="1800" b="0" i="0" kern="1200"/>
            <a:t>75 Independent, nonprofit organizations serving all 100 NC Counties. Smart Start was designed to give communities local control to determine the best approach to achieving outcomes for children and families. </a:t>
          </a:r>
          <a:endParaRPr lang="en-US" sz="1800" b="1" kern="1200"/>
        </a:p>
      </dsp:txBody>
      <dsp:txXfrm>
        <a:off x="5498235" y="1534390"/>
        <a:ext cx="5329075" cy="1534390"/>
      </dsp:txXfrm>
    </dsp:sp>
    <dsp:sp modelId="{46A68893-07A4-460B-970C-D5FC9D59FFE8}">
      <dsp:nvSpPr>
        <dsp:cNvPr id="0" name=""/>
        <dsp:cNvSpPr/>
      </dsp:nvSpPr>
      <dsp:spPr>
        <a:xfrm>
          <a:off x="7524645" y="105473"/>
          <a:ext cx="1277380" cy="1277380"/>
        </a:xfrm>
        <a:prstGeom prst="ellipse">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28000" r="-28000"/>
          </a:stretch>
        </a:blip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E5D7B1-0E1F-41FA-97BE-F28010A14CFE}">
      <dsp:nvSpPr>
        <dsp:cNvPr id="0" name=""/>
        <dsp:cNvSpPr/>
      </dsp:nvSpPr>
      <dsp:spPr>
        <a:xfrm>
          <a:off x="417553" y="3068781"/>
          <a:ext cx="9961140" cy="575396"/>
        </a:xfrm>
        <a:prstGeom prst="leftRightArrow">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F77EF8-CBEE-4A46-B552-5A244AFCC6EA}">
      <dsp:nvSpPr>
        <dsp:cNvPr id="0" name=""/>
        <dsp:cNvSpPr/>
      </dsp:nvSpPr>
      <dsp:spPr>
        <a:xfrm>
          <a:off x="3384" y="746405"/>
          <a:ext cx="3395916" cy="3395916"/>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86889" tIns="25400" rIns="186889" bIns="25400" numCol="1" spcCol="1270" anchor="ctr" anchorCtr="0">
          <a:noAutofit/>
        </a:bodyPr>
        <a:lstStyle/>
        <a:p>
          <a:pPr marL="0" lvl="0" indent="0" algn="ctr" defTabSz="889000">
            <a:lnSpc>
              <a:spcPct val="90000"/>
            </a:lnSpc>
            <a:spcBef>
              <a:spcPct val="0"/>
            </a:spcBef>
            <a:spcAft>
              <a:spcPct val="35000"/>
            </a:spcAft>
            <a:buNone/>
          </a:pPr>
          <a:r>
            <a:rPr lang="en-US" sz="2000" b="1" kern="1200"/>
            <a:t>NCPC Board of Directors </a:t>
          </a:r>
        </a:p>
        <a:p>
          <a:pPr marL="0" lvl="0" indent="0" algn="ctr" defTabSz="889000">
            <a:lnSpc>
              <a:spcPct val="90000"/>
            </a:lnSpc>
            <a:spcBef>
              <a:spcPct val="0"/>
            </a:spcBef>
            <a:spcAft>
              <a:spcPct val="35000"/>
            </a:spcAft>
            <a:buNone/>
          </a:pPr>
          <a:r>
            <a:rPr lang="en-US" sz="1800" b="0" kern="1200"/>
            <a:t>Appointed by elected officials or by virtue of their position, this board oversees NCPC’s administration and implementation of Smart Start funds.</a:t>
          </a:r>
        </a:p>
      </dsp:txBody>
      <dsp:txXfrm>
        <a:off x="500704" y="1243725"/>
        <a:ext cx="2401276" cy="2401276"/>
      </dsp:txXfrm>
    </dsp:sp>
    <dsp:sp modelId="{D8ACD136-CD39-4870-935A-86C4599335E4}">
      <dsp:nvSpPr>
        <dsp:cNvPr id="0" name=""/>
        <dsp:cNvSpPr/>
      </dsp:nvSpPr>
      <dsp:spPr>
        <a:xfrm>
          <a:off x="2720117" y="746405"/>
          <a:ext cx="3395916" cy="3395916"/>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86889" tIns="25400" rIns="186889" bIns="25400" numCol="1" spcCol="1270" anchor="ctr" anchorCtr="0">
          <a:noAutofit/>
        </a:bodyPr>
        <a:lstStyle/>
        <a:p>
          <a:pPr marL="0" lvl="0" indent="0" algn="ctr" defTabSz="889000">
            <a:lnSpc>
              <a:spcPct val="90000"/>
            </a:lnSpc>
            <a:spcBef>
              <a:spcPct val="0"/>
            </a:spcBef>
            <a:spcAft>
              <a:spcPct val="35000"/>
            </a:spcAft>
            <a:buNone/>
          </a:pPr>
          <a:r>
            <a:rPr lang="en-US" sz="2000" b="1" u="none" kern="1200"/>
            <a:t>North Carolina Partnership for Children (NCPC) </a:t>
          </a:r>
        </a:p>
        <a:p>
          <a:pPr marL="0" lvl="0" indent="0" algn="ctr" defTabSz="889000">
            <a:lnSpc>
              <a:spcPct val="90000"/>
            </a:lnSpc>
            <a:spcBef>
              <a:spcPct val="0"/>
            </a:spcBef>
            <a:spcAft>
              <a:spcPct val="35000"/>
            </a:spcAft>
            <a:buNone/>
          </a:pPr>
          <a:r>
            <a:rPr lang="en-US" sz="1800" kern="1200"/>
            <a:t>Provides both accountability measures and technical assistance to local partnerships.</a:t>
          </a:r>
        </a:p>
      </dsp:txBody>
      <dsp:txXfrm>
        <a:off x="3217437" y="1243725"/>
        <a:ext cx="2401276" cy="2401276"/>
      </dsp:txXfrm>
    </dsp:sp>
    <dsp:sp modelId="{705F5C4B-3857-46D1-A4A5-619E18D38E89}">
      <dsp:nvSpPr>
        <dsp:cNvPr id="0" name=""/>
        <dsp:cNvSpPr/>
      </dsp:nvSpPr>
      <dsp:spPr>
        <a:xfrm>
          <a:off x="5436851" y="746405"/>
          <a:ext cx="3395916" cy="3395916"/>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86889" tIns="25400" rIns="186889" bIns="25400" numCol="1" spcCol="1270" anchor="ctr" anchorCtr="0">
          <a:noAutofit/>
        </a:bodyPr>
        <a:lstStyle/>
        <a:p>
          <a:pPr marL="0" lvl="0" indent="0" algn="ctr" defTabSz="889000">
            <a:lnSpc>
              <a:spcPct val="90000"/>
            </a:lnSpc>
            <a:spcBef>
              <a:spcPct val="0"/>
            </a:spcBef>
            <a:spcAft>
              <a:spcPct val="35000"/>
            </a:spcAft>
            <a:buNone/>
          </a:pPr>
          <a:r>
            <a:rPr lang="en-US" sz="2000" b="1" u="none" kern="1200"/>
            <a:t>Local Partnership Board of Directors </a:t>
          </a:r>
        </a:p>
        <a:p>
          <a:pPr marL="0" lvl="0" indent="0" algn="ctr" defTabSz="889000">
            <a:lnSpc>
              <a:spcPct val="90000"/>
            </a:lnSpc>
            <a:spcBef>
              <a:spcPct val="0"/>
            </a:spcBef>
            <a:spcAft>
              <a:spcPct val="35000"/>
            </a:spcAft>
            <a:buNone/>
          </a:pPr>
          <a:r>
            <a:rPr lang="en-US" sz="1800" kern="1200"/>
            <a:t>Governs the local partnership by overseeing the administration and implementation of organizational vision and policy. </a:t>
          </a:r>
        </a:p>
      </dsp:txBody>
      <dsp:txXfrm>
        <a:off x="5934171" y="1243725"/>
        <a:ext cx="2401276" cy="2401276"/>
      </dsp:txXfrm>
    </dsp:sp>
    <dsp:sp modelId="{602CC574-9F41-4B8F-B516-0C7C7A1E79B8}">
      <dsp:nvSpPr>
        <dsp:cNvPr id="0" name=""/>
        <dsp:cNvSpPr/>
      </dsp:nvSpPr>
      <dsp:spPr>
        <a:xfrm>
          <a:off x="8153584" y="746405"/>
          <a:ext cx="3395916" cy="3395916"/>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86889" tIns="25400" rIns="186889" bIns="25400" numCol="1" spcCol="1270" anchor="ctr" anchorCtr="0">
          <a:noAutofit/>
        </a:bodyPr>
        <a:lstStyle/>
        <a:p>
          <a:pPr marL="0" lvl="0" indent="0" algn="ctr" defTabSz="889000">
            <a:lnSpc>
              <a:spcPct val="90000"/>
            </a:lnSpc>
            <a:spcBef>
              <a:spcPct val="0"/>
            </a:spcBef>
            <a:spcAft>
              <a:spcPct val="35000"/>
            </a:spcAft>
            <a:buNone/>
          </a:pPr>
          <a:r>
            <a:rPr lang="en-US" sz="2000" b="1" u="none" kern="1200"/>
            <a:t>Local Partnership Executive Director </a:t>
          </a:r>
        </a:p>
        <a:p>
          <a:pPr marL="0" lvl="0" indent="0" algn="ctr" defTabSz="889000">
            <a:lnSpc>
              <a:spcPct val="90000"/>
            </a:lnSpc>
            <a:spcBef>
              <a:spcPct val="0"/>
            </a:spcBef>
            <a:spcAft>
              <a:spcPct val="35000"/>
            </a:spcAft>
            <a:buNone/>
          </a:pPr>
          <a:r>
            <a:rPr lang="en-US" sz="2000" kern="1200"/>
            <a:t>Provides the day-to-day management of the organization to ensure it meets its vision. </a:t>
          </a:r>
        </a:p>
      </dsp:txBody>
      <dsp:txXfrm>
        <a:off x="8650904" y="1243725"/>
        <a:ext cx="2401276" cy="24012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F5CF4F-9E56-4BC2-A6BF-6612E8F793ED}">
      <dsp:nvSpPr>
        <dsp:cNvPr id="0" name=""/>
        <dsp:cNvSpPr/>
      </dsp:nvSpPr>
      <dsp:spPr>
        <a:xfrm>
          <a:off x="3214" y="127241"/>
          <a:ext cx="2550318" cy="153019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Tahoma" pitchFamily="34" charset="0"/>
            <a:buNone/>
          </a:pPr>
          <a:r>
            <a:rPr lang="en-US" sz="2400" kern="1200">
              <a:ea typeface="ＭＳ Ｐゴシック" pitchFamily="34" charset="-128"/>
            </a:rPr>
            <a:t>Determine mission &amp; vision</a:t>
          </a:r>
          <a:endParaRPr lang="en-US" sz="2400" kern="1200"/>
        </a:p>
      </dsp:txBody>
      <dsp:txXfrm>
        <a:off x="3214" y="127241"/>
        <a:ext cx="2550318" cy="1530191"/>
      </dsp:txXfrm>
    </dsp:sp>
    <dsp:sp modelId="{D72B9EAA-2820-400A-AB35-5E641B8120DD}">
      <dsp:nvSpPr>
        <dsp:cNvPr id="0" name=""/>
        <dsp:cNvSpPr/>
      </dsp:nvSpPr>
      <dsp:spPr>
        <a:xfrm>
          <a:off x="2808565" y="127241"/>
          <a:ext cx="2550318" cy="153019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Tahoma" pitchFamily="34" charset="0"/>
            <a:buNone/>
          </a:pPr>
          <a:r>
            <a:rPr lang="en-US" sz="2400" kern="1200">
              <a:ea typeface="ＭＳ Ｐゴシック" pitchFamily="34" charset="-128"/>
            </a:rPr>
            <a:t>Select an Executive Director (ED)</a:t>
          </a:r>
          <a:endParaRPr lang="en-US" sz="2400" kern="1200"/>
        </a:p>
      </dsp:txBody>
      <dsp:txXfrm>
        <a:off x="2808565" y="127241"/>
        <a:ext cx="2550318" cy="1530191"/>
      </dsp:txXfrm>
    </dsp:sp>
    <dsp:sp modelId="{5D88E340-8A57-4259-A89F-9A3CDC5C7017}">
      <dsp:nvSpPr>
        <dsp:cNvPr id="0" name=""/>
        <dsp:cNvSpPr/>
      </dsp:nvSpPr>
      <dsp:spPr>
        <a:xfrm>
          <a:off x="5595961" y="120753"/>
          <a:ext cx="2550318" cy="153019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Tahoma" pitchFamily="34" charset="0"/>
            <a:buNone/>
          </a:pPr>
          <a:r>
            <a:rPr lang="en-US" sz="2400" kern="1200">
              <a:ea typeface="ＭＳ Ｐゴシック" pitchFamily="34" charset="-128"/>
            </a:rPr>
            <a:t>Support and evaluate the ED</a:t>
          </a:r>
          <a:endParaRPr lang="en-US" sz="2400" kern="1200"/>
        </a:p>
      </dsp:txBody>
      <dsp:txXfrm>
        <a:off x="5595961" y="120753"/>
        <a:ext cx="2550318" cy="1530191"/>
      </dsp:txXfrm>
    </dsp:sp>
    <dsp:sp modelId="{715C79AC-3046-40BE-931A-EDACE4B622E8}">
      <dsp:nvSpPr>
        <dsp:cNvPr id="0" name=""/>
        <dsp:cNvSpPr/>
      </dsp:nvSpPr>
      <dsp:spPr>
        <a:xfrm>
          <a:off x="8419265" y="127241"/>
          <a:ext cx="2550318" cy="153019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Tahoma" pitchFamily="34" charset="0"/>
            <a:buNone/>
          </a:pPr>
          <a:r>
            <a:rPr lang="en-US" sz="2400" kern="1200">
              <a:ea typeface="ＭＳ Ｐゴシック" pitchFamily="34" charset="-128"/>
            </a:rPr>
            <a:t>Ensure effective strategic planning</a:t>
          </a:r>
          <a:endParaRPr lang="en-US" sz="2400" kern="1200"/>
        </a:p>
      </dsp:txBody>
      <dsp:txXfrm>
        <a:off x="8419265" y="127241"/>
        <a:ext cx="2550318" cy="1530191"/>
      </dsp:txXfrm>
    </dsp:sp>
    <dsp:sp modelId="{B83A54F7-D8DA-4454-8780-5805B1C5AACB}">
      <dsp:nvSpPr>
        <dsp:cNvPr id="0" name=""/>
        <dsp:cNvSpPr/>
      </dsp:nvSpPr>
      <dsp:spPr>
        <a:xfrm>
          <a:off x="3214" y="1912464"/>
          <a:ext cx="2550318" cy="153019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Tahoma" pitchFamily="34" charset="0"/>
            <a:buNone/>
          </a:pPr>
          <a:r>
            <a:rPr lang="en-US" sz="2400" kern="1200">
              <a:ea typeface="ＭＳ Ｐゴシック" pitchFamily="34" charset="-128"/>
            </a:rPr>
            <a:t>Monitor and strengthen programs &amp; services</a:t>
          </a:r>
          <a:endParaRPr lang="en-US" sz="2400" kern="1200"/>
        </a:p>
      </dsp:txBody>
      <dsp:txXfrm>
        <a:off x="3214" y="1912464"/>
        <a:ext cx="2550318" cy="1530191"/>
      </dsp:txXfrm>
    </dsp:sp>
    <dsp:sp modelId="{2AA8DABC-62A3-43A9-A389-072D9FBF0435}">
      <dsp:nvSpPr>
        <dsp:cNvPr id="0" name=""/>
        <dsp:cNvSpPr/>
      </dsp:nvSpPr>
      <dsp:spPr>
        <a:xfrm>
          <a:off x="2808565" y="1912464"/>
          <a:ext cx="2550318" cy="153019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Tahoma" pitchFamily="34" charset="0"/>
            <a:buNone/>
          </a:pPr>
          <a:r>
            <a:rPr lang="en-US" sz="2400" kern="1200">
              <a:ea typeface="ＭＳ Ｐゴシック" pitchFamily="34" charset="-128"/>
            </a:rPr>
            <a:t>Build a competent board of directors</a:t>
          </a:r>
          <a:endParaRPr lang="en-US" sz="2400" kern="1200"/>
        </a:p>
      </dsp:txBody>
      <dsp:txXfrm>
        <a:off x="2808565" y="1912464"/>
        <a:ext cx="2550318" cy="1530191"/>
      </dsp:txXfrm>
    </dsp:sp>
    <dsp:sp modelId="{5D1D6667-EBE4-4322-A8BB-77CEDA4B97DB}">
      <dsp:nvSpPr>
        <dsp:cNvPr id="0" name=""/>
        <dsp:cNvSpPr/>
      </dsp:nvSpPr>
      <dsp:spPr>
        <a:xfrm>
          <a:off x="5613915" y="1912464"/>
          <a:ext cx="2550318" cy="153019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Tahoma" pitchFamily="34" charset="0"/>
            <a:buNone/>
          </a:pPr>
          <a:r>
            <a:rPr lang="en-US" sz="2400" kern="1200">
              <a:ea typeface="ＭＳ Ｐゴシック" pitchFamily="34" charset="-128"/>
            </a:rPr>
            <a:t>Protect assets and provide financial oversight</a:t>
          </a:r>
        </a:p>
      </dsp:txBody>
      <dsp:txXfrm>
        <a:off x="5613915" y="1912464"/>
        <a:ext cx="2550318" cy="1530191"/>
      </dsp:txXfrm>
    </dsp:sp>
    <dsp:sp modelId="{97F3DA0C-2507-480C-B818-EF018B1BB5C8}">
      <dsp:nvSpPr>
        <dsp:cNvPr id="0" name=""/>
        <dsp:cNvSpPr/>
      </dsp:nvSpPr>
      <dsp:spPr>
        <a:xfrm>
          <a:off x="8419265" y="1912464"/>
          <a:ext cx="2550318" cy="153019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Tahoma" pitchFamily="34" charset="0"/>
            <a:buNone/>
          </a:pPr>
          <a:r>
            <a:rPr lang="en-US" sz="2400" kern="1200">
              <a:ea typeface="ＭＳ Ｐゴシック" pitchFamily="34" charset="-128"/>
            </a:rPr>
            <a:t>Ensure financial resources</a:t>
          </a:r>
        </a:p>
      </dsp:txBody>
      <dsp:txXfrm>
        <a:off x="8419265" y="1912464"/>
        <a:ext cx="2550318" cy="1530191"/>
      </dsp:txXfrm>
    </dsp:sp>
    <dsp:sp modelId="{1416D60F-E08D-405F-A774-038427FDA008}">
      <dsp:nvSpPr>
        <dsp:cNvPr id="0" name=""/>
        <dsp:cNvSpPr/>
      </dsp:nvSpPr>
      <dsp:spPr>
        <a:xfrm>
          <a:off x="2808565" y="3697687"/>
          <a:ext cx="2550318" cy="153019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Tahoma" pitchFamily="34" charset="0"/>
            <a:buNone/>
          </a:pPr>
          <a:r>
            <a:rPr lang="en-US" sz="2400" kern="1200">
              <a:ea typeface="ＭＳ Ｐゴシック" pitchFamily="34" charset="-128"/>
            </a:rPr>
            <a:t>Ensure legal and ethical integrity</a:t>
          </a:r>
        </a:p>
      </dsp:txBody>
      <dsp:txXfrm>
        <a:off x="2808565" y="3697687"/>
        <a:ext cx="2550318" cy="1530191"/>
      </dsp:txXfrm>
    </dsp:sp>
    <dsp:sp modelId="{75F0B7A0-C096-4B8A-9C47-033CC41F3395}">
      <dsp:nvSpPr>
        <dsp:cNvPr id="0" name=""/>
        <dsp:cNvSpPr/>
      </dsp:nvSpPr>
      <dsp:spPr>
        <a:xfrm>
          <a:off x="5613915" y="3697687"/>
          <a:ext cx="2550318" cy="153019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Tahoma" pitchFamily="34" charset="0"/>
            <a:buNone/>
          </a:pPr>
          <a:r>
            <a:rPr lang="en-US" sz="2400" kern="1200">
              <a:ea typeface="ＭＳ Ｐゴシック" pitchFamily="34" charset="-128"/>
            </a:rPr>
            <a:t>Enhance the organization’s public standing</a:t>
          </a:r>
        </a:p>
      </dsp:txBody>
      <dsp:txXfrm>
        <a:off x="5613915" y="3697687"/>
        <a:ext cx="2550318" cy="15301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E86FD6-EB02-45EA-B805-5508409472DD}">
      <dsp:nvSpPr>
        <dsp:cNvPr id="0" name=""/>
        <dsp:cNvSpPr/>
      </dsp:nvSpPr>
      <dsp:spPr>
        <a:xfrm>
          <a:off x="2733" y="21639"/>
          <a:ext cx="3102367" cy="3649844"/>
        </a:xfrm>
        <a:prstGeom prst="rect">
          <a:avLst/>
        </a:prstGeom>
        <a:solidFill>
          <a:schemeClr val="lt1">
            <a:alpha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3B825C4F-ECBC-47CD-8927-0C3669E693AB}">
      <dsp:nvSpPr>
        <dsp:cNvPr id="0" name=""/>
        <dsp:cNvSpPr/>
      </dsp:nvSpPr>
      <dsp:spPr>
        <a:xfrm>
          <a:off x="157851" y="167633"/>
          <a:ext cx="2792130" cy="2372398"/>
        </a:xfrm>
        <a:prstGeom prst="rect">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l="-36000" r="-36000"/>
          </a:stretch>
        </a:blip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76D04176-B8C9-4559-8807-2E8DAAD5D63F}">
      <dsp:nvSpPr>
        <dsp:cNvPr id="0" name=""/>
        <dsp:cNvSpPr/>
      </dsp:nvSpPr>
      <dsp:spPr>
        <a:xfrm>
          <a:off x="157851" y="2540031"/>
          <a:ext cx="2792130" cy="985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Engage in a community needs assessment.</a:t>
          </a:r>
        </a:p>
      </dsp:txBody>
      <dsp:txXfrm>
        <a:off x="157851" y="2540031"/>
        <a:ext cx="2792130" cy="985457"/>
      </dsp:txXfrm>
    </dsp:sp>
    <dsp:sp modelId="{0EC58749-0102-40D1-8980-C6C5FD9D685D}">
      <dsp:nvSpPr>
        <dsp:cNvPr id="0" name=""/>
        <dsp:cNvSpPr/>
      </dsp:nvSpPr>
      <dsp:spPr>
        <a:xfrm>
          <a:off x="4252170" y="21639"/>
          <a:ext cx="3102367" cy="3649844"/>
        </a:xfrm>
        <a:prstGeom prst="rect">
          <a:avLst/>
        </a:prstGeom>
        <a:solidFill>
          <a:schemeClr val="lt1">
            <a:alpha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434176A8-917B-4D1F-B115-7D828466538E}">
      <dsp:nvSpPr>
        <dsp:cNvPr id="0" name=""/>
        <dsp:cNvSpPr/>
      </dsp:nvSpPr>
      <dsp:spPr>
        <a:xfrm>
          <a:off x="4407288" y="167633"/>
          <a:ext cx="2792130" cy="2372398"/>
        </a:xfrm>
        <a:prstGeom prst="rect">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t="-9000" b="-9000"/>
          </a:stretch>
        </a:blip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3B711D48-13FF-45D2-8390-D6ABB75C4C72}">
      <dsp:nvSpPr>
        <dsp:cNvPr id="0" name=""/>
        <dsp:cNvSpPr/>
      </dsp:nvSpPr>
      <dsp:spPr>
        <a:xfrm>
          <a:off x="4407288" y="2540031"/>
          <a:ext cx="2792130" cy="985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Use data to drive decisions</a:t>
          </a:r>
        </a:p>
      </dsp:txBody>
      <dsp:txXfrm>
        <a:off x="4407288" y="2540031"/>
        <a:ext cx="2792130" cy="985457"/>
      </dsp:txXfrm>
    </dsp:sp>
    <dsp:sp modelId="{49F5A5B4-1A74-4BEF-8B5E-D7C7A130171C}">
      <dsp:nvSpPr>
        <dsp:cNvPr id="0" name=""/>
        <dsp:cNvSpPr/>
      </dsp:nvSpPr>
      <dsp:spPr>
        <a:xfrm>
          <a:off x="8501606" y="21639"/>
          <a:ext cx="3102367" cy="3649844"/>
        </a:xfrm>
        <a:prstGeom prst="rect">
          <a:avLst/>
        </a:prstGeom>
        <a:solidFill>
          <a:schemeClr val="lt1">
            <a:alpha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6346444E-CDC5-4E64-A33A-8D0364AE65DE}">
      <dsp:nvSpPr>
        <dsp:cNvPr id="0" name=""/>
        <dsp:cNvSpPr/>
      </dsp:nvSpPr>
      <dsp:spPr>
        <a:xfrm>
          <a:off x="8656725" y="167633"/>
          <a:ext cx="2792130" cy="2372398"/>
        </a:xfrm>
        <a:prstGeom prst="rect">
          <a:avLst/>
        </a:prstGeom>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4000" r="-4000"/>
          </a:stretch>
        </a:blipFill>
        <a:ln>
          <a:noFill/>
        </a:ln>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0160FC52-09A4-47AF-B416-85B10C6A8180}">
      <dsp:nvSpPr>
        <dsp:cNvPr id="0" name=""/>
        <dsp:cNvSpPr/>
      </dsp:nvSpPr>
      <dsp:spPr>
        <a:xfrm>
          <a:off x="8656725" y="2540031"/>
          <a:ext cx="2792130" cy="985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Engage stakeholders</a:t>
          </a:r>
        </a:p>
      </dsp:txBody>
      <dsp:txXfrm>
        <a:off x="8656725" y="2540031"/>
        <a:ext cx="2792130" cy="9854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0984E-550C-424A-8423-CFDF199638BA}">
      <dsp:nvSpPr>
        <dsp:cNvPr id="0" name=""/>
        <dsp:cNvSpPr/>
      </dsp:nvSpPr>
      <dsp:spPr>
        <a:xfrm>
          <a:off x="5102571" y="3179064"/>
          <a:ext cx="116237" cy="116237"/>
        </a:xfrm>
        <a:prstGeom prst="ellips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B867584E-F1BC-4EB9-905F-3F58C990FCBF}">
      <dsp:nvSpPr>
        <dsp:cNvPr id="0" name=""/>
        <dsp:cNvSpPr/>
      </dsp:nvSpPr>
      <dsp:spPr>
        <a:xfrm>
          <a:off x="4883464" y="3284540"/>
          <a:ext cx="116237" cy="116237"/>
        </a:xfrm>
        <a:prstGeom prst="ellips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4148812-CC93-4A22-BDC7-6E7DD35D1753}">
      <dsp:nvSpPr>
        <dsp:cNvPr id="0" name=""/>
        <dsp:cNvSpPr/>
      </dsp:nvSpPr>
      <dsp:spPr>
        <a:xfrm>
          <a:off x="4653896" y="3367854"/>
          <a:ext cx="116237" cy="116237"/>
        </a:xfrm>
        <a:prstGeom prst="ellips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5DBB1BDF-15D4-4FE5-9B52-33A0C1024B8B}">
      <dsp:nvSpPr>
        <dsp:cNvPr id="0" name=""/>
        <dsp:cNvSpPr/>
      </dsp:nvSpPr>
      <dsp:spPr>
        <a:xfrm>
          <a:off x="6154516" y="1958087"/>
          <a:ext cx="116237" cy="116237"/>
        </a:xfrm>
        <a:prstGeom prst="ellips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755A7641-FAEE-49D8-A1DF-76E5A24280C0}">
      <dsp:nvSpPr>
        <dsp:cNvPr id="0" name=""/>
        <dsp:cNvSpPr/>
      </dsp:nvSpPr>
      <dsp:spPr>
        <a:xfrm>
          <a:off x="6066175" y="2172733"/>
          <a:ext cx="116237" cy="116237"/>
        </a:xfrm>
        <a:prstGeom prst="ellips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8A8F6B2D-8858-48B6-BD12-0DEECA872CBE}">
      <dsp:nvSpPr>
        <dsp:cNvPr id="0" name=""/>
        <dsp:cNvSpPr/>
      </dsp:nvSpPr>
      <dsp:spPr>
        <a:xfrm>
          <a:off x="6003407" y="342293"/>
          <a:ext cx="116237" cy="116237"/>
        </a:xfrm>
        <a:prstGeom prst="ellips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E21DCC54-BAD1-4231-A9EB-DB2FEF23DF4C}">
      <dsp:nvSpPr>
        <dsp:cNvPr id="0" name=""/>
        <dsp:cNvSpPr/>
      </dsp:nvSpPr>
      <dsp:spPr>
        <a:xfrm>
          <a:off x="6164977" y="239690"/>
          <a:ext cx="116237" cy="116237"/>
        </a:xfrm>
        <a:prstGeom prst="ellips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A8A43A0C-D12F-4817-8703-65FC02CEA5A6}">
      <dsp:nvSpPr>
        <dsp:cNvPr id="0" name=""/>
        <dsp:cNvSpPr/>
      </dsp:nvSpPr>
      <dsp:spPr>
        <a:xfrm>
          <a:off x="6326546" y="137087"/>
          <a:ext cx="116237" cy="116237"/>
        </a:xfrm>
        <a:prstGeom prst="ellips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221C08C-AC91-4F43-8DF2-E105F4D362EE}">
      <dsp:nvSpPr>
        <dsp:cNvPr id="0" name=""/>
        <dsp:cNvSpPr/>
      </dsp:nvSpPr>
      <dsp:spPr>
        <a:xfrm>
          <a:off x="6488116" y="239690"/>
          <a:ext cx="116237" cy="116237"/>
        </a:xfrm>
        <a:prstGeom prst="ellips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1D6FB72-6E04-49E3-AEE6-B2E7C85DFD27}">
      <dsp:nvSpPr>
        <dsp:cNvPr id="0" name=""/>
        <dsp:cNvSpPr/>
      </dsp:nvSpPr>
      <dsp:spPr>
        <a:xfrm>
          <a:off x="6649685" y="342293"/>
          <a:ext cx="116237" cy="116237"/>
        </a:xfrm>
        <a:prstGeom prst="ellips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F5222696-8A82-498B-AAF4-05EF25F8C644}">
      <dsp:nvSpPr>
        <dsp:cNvPr id="0" name=""/>
        <dsp:cNvSpPr/>
      </dsp:nvSpPr>
      <dsp:spPr>
        <a:xfrm>
          <a:off x="6326546" y="353374"/>
          <a:ext cx="116237" cy="116237"/>
        </a:xfrm>
        <a:prstGeom prst="ellips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B771F2AD-B12B-420F-881F-45570BDF5D08}">
      <dsp:nvSpPr>
        <dsp:cNvPr id="0" name=""/>
        <dsp:cNvSpPr/>
      </dsp:nvSpPr>
      <dsp:spPr>
        <a:xfrm>
          <a:off x="6326546" y="570072"/>
          <a:ext cx="116237" cy="116237"/>
        </a:xfrm>
        <a:prstGeom prst="ellips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D5AA1E2E-ACF1-4784-92D4-43EB29E343C4}">
      <dsp:nvSpPr>
        <dsp:cNvPr id="0" name=""/>
        <dsp:cNvSpPr/>
      </dsp:nvSpPr>
      <dsp:spPr>
        <a:xfrm>
          <a:off x="4087240" y="3615172"/>
          <a:ext cx="2507232" cy="672255"/>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0698"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Time</a:t>
          </a:r>
        </a:p>
      </dsp:txBody>
      <dsp:txXfrm>
        <a:off x="4120057" y="3647989"/>
        <a:ext cx="2441598" cy="606621"/>
      </dsp:txXfrm>
    </dsp:sp>
    <dsp:sp modelId="{1DC0E0BF-6FCE-4B0C-A097-5D567880602C}">
      <dsp:nvSpPr>
        <dsp:cNvPr id="0" name=""/>
        <dsp:cNvSpPr/>
      </dsp:nvSpPr>
      <dsp:spPr>
        <a:xfrm>
          <a:off x="3392143" y="2956050"/>
          <a:ext cx="1162370" cy="116228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E7F24649-6E0C-4C33-8168-09059A7852A0}">
      <dsp:nvSpPr>
        <dsp:cNvPr id="0" name=""/>
        <dsp:cNvSpPr/>
      </dsp:nvSpPr>
      <dsp:spPr>
        <a:xfrm>
          <a:off x="5917005" y="2587243"/>
          <a:ext cx="2507232" cy="672255"/>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0698"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Talent</a:t>
          </a:r>
        </a:p>
      </dsp:txBody>
      <dsp:txXfrm>
        <a:off x="5949822" y="2620060"/>
        <a:ext cx="2441598" cy="606621"/>
      </dsp:txXfrm>
    </dsp:sp>
    <dsp:sp modelId="{017BDE17-1BE3-4EA5-8C65-BF237711A778}">
      <dsp:nvSpPr>
        <dsp:cNvPr id="0" name=""/>
        <dsp:cNvSpPr/>
      </dsp:nvSpPr>
      <dsp:spPr>
        <a:xfrm>
          <a:off x="5004931" y="2083103"/>
          <a:ext cx="1162370" cy="116228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B87B3F4E-95AF-4C88-91CD-BA13B967CD41}">
      <dsp:nvSpPr>
        <dsp:cNvPr id="0" name=""/>
        <dsp:cNvSpPr/>
      </dsp:nvSpPr>
      <dsp:spPr>
        <a:xfrm>
          <a:off x="6440459" y="1418235"/>
          <a:ext cx="2507232" cy="672255"/>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0698"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Connections</a:t>
          </a:r>
        </a:p>
      </dsp:txBody>
      <dsp:txXfrm>
        <a:off x="6473276" y="1451052"/>
        <a:ext cx="2441598" cy="606621"/>
      </dsp:txXfrm>
    </dsp:sp>
    <dsp:sp modelId="{EC5BCE0D-978D-4989-B770-60C3BD47683D}">
      <dsp:nvSpPr>
        <dsp:cNvPr id="0" name=""/>
        <dsp:cNvSpPr/>
      </dsp:nvSpPr>
      <dsp:spPr>
        <a:xfrm>
          <a:off x="5745361" y="759112"/>
          <a:ext cx="1162370" cy="1162288"/>
        </a:xfrm>
        <a:prstGeom prst="ellipse">
          <a:avLst/>
        </a:prstGeom>
        <a:blipFill>
          <a:blip xmlns:r="http://schemas.openxmlformats.org/officeDocument/2006/relationships" r:embed="rId3">
            <a:extLst>
              <a:ext uri="{837473B0-CC2E-450A-ABE3-18F120FF3D39}">
                <a1611:picAttrSrcUrl xmlns:a1611="http://schemas.microsoft.com/office/drawing/2016/11/main" r:id="rId4"/>
              </a:ext>
            </a:extLst>
          </a:blip>
          <a:srcRect/>
          <a:stretch>
            <a:fillRect/>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1A98C5-A771-4135-82A6-E6826205FD0C}">
      <dsp:nvSpPr>
        <dsp:cNvPr id="0" name=""/>
        <dsp:cNvSpPr/>
      </dsp:nvSpPr>
      <dsp:spPr>
        <a:xfrm>
          <a:off x="218239" y="291054"/>
          <a:ext cx="5150295" cy="1609467"/>
        </a:xfrm>
        <a:prstGeom prst="rect">
          <a:avLst/>
        </a:prstGeom>
        <a:solidFill>
          <a:schemeClr val="accent5">
            <a:alpha val="40000"/>
            <a:tint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90146"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Achieve quorum when board action is needed. </a:t>
          </a:r>
        </a:p>
      </dsp:txBody>
      <dsp:txXfrm>
        <a:off x="218239" y="291054"/>
        <a:ext cx="5150295" cy="1609467"/>
      </dsp:txXfrm>
    </dsp:sp>
    <dsp:sp modelId="{40223B8E-9CA0-4007-BA8F-E793EF7DC674}">
      <dsp:nvSpPr>
        <dsp:cNvPr id="0" name=""/>
        <dsp:cNvSpPr/>
      </dsp:nvSpPr>
      <dsp:spPr>
        <a:xfrm>
          <a:off x="3643" y="58576"/>
          <a:ext cx="1126627" cy="168994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3000" r="-83000"/>
          </a:stretch>
        </a:blip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719CD0-1D96-4F8E-984C-93DB7D10745B}">
      <dsp:nvSpPr>
        <dsp:cNvPr id="0" name=""/>
        <dsp:cNvSpPr/>
      </dsp:nvSpPr>
      <dsp:spPr>
        <a:xfrm>
          <a:off x="5778695" y="291054"/>
          <a:ext cx="5150295" cy="1609467"/>
        </a:xfrm>
        <a:prstGeom prst="rect">
          <a:avLst/>
        </a:prstGeom>
        <a:solidFill>
          <a:schemeClr val="accent5">
            <a:alpha val="40000"/>
            <a:tint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90146"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Avoid conflicts of interest. </a:t>
          </a:r>
        </a:p>
      </dsp:txBody>
      <dsp:txXfrm>
        <a:off x="5778695" y="291054"/>
        <a:ext cx="5150295" cy="1609467"/>
      </dsp:txXfrm>
    </dsp:sp>
    <dsp:sp modelId="{9CFCED44-62BF-439D-8491-17F1B53CD334}">
      <dsp:nvSpPr>
        <dsp:cNvPr id="0" name=""/>
        <dsp:cNvSpPr/>
      </dsp:nvSpPr>
      <dsp:spPr>
        <a:xfrm>
          <a:off x="5564099" y="58576"/>
          <a:ext cx="1126627" cy="168994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83000" r="-83000"/>
          </a:stretch>
        </a:blip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CB13C7-2FC9-45C7-8434-EB931E5037AA}">
      <dsp:nvSpPr>
        <dsp:cNvPr id="0" name=""/>
        <dsp:cNvSpPr/>
      </dsp:nvSpPr>
      <dsp:spPr>
        <a:xfrm>
          <a:off x="218239" y="2317195"/>
          <a:ext cx="5150295" cy="1609467"/>
        </a:xfrm>
        <a:prstGeom prst="rect">
          <a:avLst/>
        </a:prstGeom>
        <a:solidFill>
          <a:schemeClr val="accent5">
            <a:alpha val="40000"/>
            <a:tint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90146"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Adhere to Open Meetings and Public Record Law. </a:t>
          </a:r>
        </a:p>
      </dsp:txBody>
      <dsp:txXfrm>
        <a:off x="218239" y="2317195"/>
        <a:ext cx="5150295" cy="1609467"/>
      </dsp:txXfrm>
    </dsp:sp>
    <dsp:sp modelId="{48E50093-770B-443F-AFDC-9C293CBCA84E}">
      <dsp:nvSpPr>
        <dsp:cNvPr id="0" name=""/>
        <dsp:cNvSpPr/>
      </dsp:nvSpPr>
      <dsp:spPr>
        <a:xfrm>
          <a:off x="3643" y="2084716"/>
          <a:ext cx="1126627" cy="1689940"/>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83000" r="-83000"/>
          </a:stretch>
        </a:blip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2703EE-CA9E-4059-8020-D838981CFF45}">
      <dsp:nvSpPr>
        <dsp:cNvPr id="0" name=""/>
        <dsp:cNvSpPr/>
      </dsp:nvSpPr>
      <dsp:spPr>
        <a:xfrm>
          <a:off x="5778695" y="2317195"/>
          <a:ext cx="5150295" cy="1609467"/>
        </a:xfrm>
        <a:prstGeom prst="rect">
          <a:avLst/>
        </a:prstGeom>
        <a:solidFill>
          <a:schemeClr val="accent5">
            <a:alpha val="40000"/>
            <a:tint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90146"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Smart Start funds cannot be used to influence legislation or carry on propaganda. </a:t>
          </a:r>
        </a:p>
      </dsp:txBody>
      <dsp:txXfrm>
        <a:off x="5778695" y="2317195"/>
        <a:ext cx="5150295" cy="1609467"/>
      </dsp:txXfrm>
    </dsp:sp>
    <dsp:sp modelId="{A6FC268A-D613-4600-B778-FC7ECA98627D}">
      <dsp:nvSpPr>
        <dsp:cNvPr id="0" name=""/>
        <dsp:cNvSpPr/>
      </dsp:nvSpPr>
      <dsp:spPr>
        <a:xfrm>
          <a:off x="5564099" y="2084716"/>
          <a:ext cx="1126627" cy="1689940"/>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83000" r="-83000"/>
          </a:stretch>
        </a:blip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4117961" cy="1221692"/>
          </a:xfrm>
          <a:prstGeom prst="rect">
            <a:avLst/>
          </a:prstGeom>
        </p:spPr>
        <p:txBody>
          <a:bodyPr vert="horz" lIns="159324" tIns="79662" rIns="159324" bIns="79662" rtlCol="0"/>
          <a:lstStyle>
            <a:lvl1pPr algn="l">
              <a:defRPr sz="2000"/>
            </a:lvl1pPr>
          </a:lstStyle>
          <a:p>
            <a:endParaRPr lang="en-US"/>
          </a:p>
        </p:txBody>
      </p:sp>
      <p:sp>
        <p:nvSpPr>
          <p:cNvPr id="3" name="Date Placeholder 2"/>
          <p:cNvSpPr>
            <a:spLocks noGrp="1"/>
          </p:cNvSpPr>
          <p:nvPr>
            <p:ph type="dt" idx="1"/>
          </p:nvPr>
        </p:nvSpPr>
        <p:spPr>
          <a:xfrm>
            <a:off x="5382830" y="2"/>
            <a:ext cx="4117961" cy="1221692"/>
          </a:xfrm>
          <a:prstGeom prst="rect">
            <a:avLst/>
          </a:prstGeom>
        </p:spPr>
        <p:txBody>
          <a:bodyPr vert="horz" lIns="159324" tIns="79662" rIns="159324" bIns="79662" rtlCol="0"/>
          <a:lstStyle>
            <a:lvl1pPr algn="r">
              <a:defRPr sz="2000"/>
            </a:lvl1pPr>
          </a:lstStyle>
          <a:p>
            <a:fld id="{2277B258-08C9-4C4C-B310-A255BFA3CD90}" type="datetimeFigureOut">
              <a:rPr lang="en-US" smtClean="0"/>
              <a:t>7/29/2026</a:t>
            </a:fld>
            <a:endParaRPr lang="en-US"/>
          </a:p>
        </p:txBody>
      </p:sp>
      <p:sp>
        <p:nvSpPr>
          <p:cNvPr id="4" name="Slide Image Placeholder 3"/>
          <p:cNvSpPr>
            <a:spLocks noGrp="1" noRot="1" noChangeAspect="1"/>
          </p:cNvSpPr>
          <p:nvPr>
            <p:ph type="sldImg" idx="2"/>
          </p:nvPr>
        </p:nvSpPr>
        <p:spPr>
          <a:xfrm>
            <a:off x="-2552700" y="3044825"/>
            <a:ext cx="14606588" cy="8215313"/>
          </a:xfrm>
          <a:prstGeom prst="rect">
            <a:avLst/>
          </a:prstGeom>
          <a:noFill/>
          <a:ln w="12700">
            <a:solidFill>
              <a:prstClr val="black"/>
            </a:solidFill>
          </a:ln>
        </p:spPr>
        <p:txBody>
          <a:bodyPr vert="horz" lIns="159324" tIns="79662" rIns="159324" bIns="79662" rtlCol="0" anchor="ctr"/>
          <a:lstStyle/>
          <a:p>
            <a:endParaRPr lang="en-US"/>
          </a:p>
        </p:txBody>
      </p:sp>
      <p:sp>
        <p:nvSpPr>
          <p:cNvPr id="5" name="Notes Placeholder 4"/>
          <p:cNvSpPr>
            <a:spLocks noGrp="1"/>
          </p:cNvSpPr>
          <p:nvPr>
            <p:ph type="body" sz="quarter" idx="3"/>
          </p:nvPr>
        </p:nvSpPr>
        <p:spPr>
          <a:xfrm>
            <a:off x="950304" y="11718097"/>
            <a:ext cx="7602389" cy="9587534"/>
          </a:xfrm>
          <a:prstGeom prst="rect">
            <a:avLst/>
          </a:prstGeom>
        </p:spPr>
        <p:txBody>
          <a:bodyPr vert="horz" lIns="159324" tIns="79662" rIns="159324" bIns="79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23127605"/>
            <a:ext cx="4117961" cy="1221689"/>
          </a:xfrm>
          <a:prstGeom prst="rect">
            <a:avLst/>
          </a:prstGeom>
        </p:spPr>
        <p:txBody>
          <a:bodyPr vert="horz" lIns="159324" tIns="79662" rIns="159324" bIns="79662" rtlCol="0" anchor="b"/>
          <a:lstStyle>
            <a:lvl1pPr algn="l">
              <a:defRPr sz="2000"/>
            </a:lvl1pPr>
          </a:lstStyle>
          <a:p>
            <a:endParaRPr lang="en-US"/>
          </a:p>
        </p:txBody>
      </p:sp>
      <p:sp>
        <p:nvSpPr>
          <p:cNvPr id="7" name="Slide Number Placeholder 6"/>
          <p:cNvSpPr>
            <a:spLocks noGrp="1"/>
          </p:cNvSpPr>
          <p:nvPr>
            <p:ph type="sldNum" sz="quarter" idx="5"/>
          </p:nvPr>
        </p:nvSpPr>
        <p:spPr>
          <a:xfrm>
            <a:off x="5382830" y="23127605"/>
            <a:ext cx="4117961" cy="1221689"/>
          </a:xfrm>
          <a:prstGeom prst="rect">
            <a:avLst/>
          </a:prstGeom>
        </p:spPr>
        <p:txBody>
          <a:bodyPr vert="horz" lIns="159324" tIns="79662" rIns="159324" bIns="79662" rtlCol="0" anchor="b"/>
          <a:lstStyle>
            <a:lvl1pPr algn="r">
              <a:defRPr sz="2000"/>
            </a:lvl1pPr>
          </a:lstStyle>
          <a:p>
            <a:fld id="{0BCB1491-31C7-D44B-BEC2-33EB81752BD5}" type="slidenum">
              <a:rPr lang="en-US" smtClean="0"/>
              <a:t>‹#›</a:t>
            </a:fld>
            <a:endParaRPr lang="en-US"/>
          </a:p>
        </p:txBody>
      </p:sp>
    </p:spTree>
    <p:extLst>
      <p:ext uri="{BB962C8B-B14F-4D97-AF65-F5344CB8AC3E}">
        <p14:creationId xmlns:p14="http://schemas.microsoft.com/office/powerpoint/2010/main" val="1210985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This presentation provides a refresher and some resources related to your roles and responsibilities as a Smart Start Board Member. Given the timing, let's get started!</a:t>
            </a:r>
            <a:endParaRPr lang="en-US" dirty="0">
              <a:ea typeface="Calibri"/>
              <a:cs typeface="Calibri"/>
            </a:endParaRPr>
          </a:p>
        </p:txBody>
      </p:sp>
      <p:sp>
        <p:nvSpPr>
          <p:cNvPr id="4" name="Slide Number Placeholder 3"/>
          <p:cNvSpPr>
            <a:spLocks noGrp="1"/>
          </p:cNvSpPr>
          <p:nvPr>
            <p:ph type="sldNum" sz="quarter" idx="10"/>
          </p:nvPr>
        </p:nvSpPr>
        <p:spPr/>
        <p:txBody>
          <a:bodyPr/>
          <a:lstStyle/>
          <a:p>
            <a:fld id="{0BCB1491-31C7-D44B-BEC2-33EB81752BD5}" type="slidenum">
              <a:rPr lang="en-US" smtClean="0"/>
              <a:t>1</a:t>
            </a:fld>
            <a:endParaRPr lang="en-US"/>
          </a:p>
        </p:txBody>
      </p:sp>
    </p:spTree>
    <p:extLst>
      <p:ext uri="{BB962C8B-B14F-4D97-AF65-F5344CB8AC3E}">
        <p14:creationId xmlns:p14="http://schemas.microsoft.com/office/powerpoint/2010/main" val="4203314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strategic plan, along with other data and resources shared by Cumberland’s staff should be used by your board regularly to review progress, monitor programs, and to assess how the work of the organization is meeting the community needs and in turn the organization’s mission. </a:t>
            </a:r>
            <a:r>
              <a:rPr lang="en-US" err="1"/>
              <a:t>Boardsource</a:t>
            </a:r>
            <a:r>
              <a:rPr lang="en-US"/>
              <a:t> offers a resource that helps your board with the monitoring and strengthening of programs</a:t>
            </a:r>
          </a:p>
          <a:p>
            <a:endParaRPr lang="en-US"/>
          </a:p>
          <a:p>
            <a:endParaRPr lang="en-US"/>
          </a:p>
          <a:p>
            <a:r>
              <a:rPr lang="en-US"/>
              <a:t>Share link to “Monitor and Strengthen” Handout </a:t>
            </a:r>
          </a:p>
          <a:p>
            <a:endParaRPr lang="en-US"/>
          </a:p>
          <a:p>
            <a:r>
              <a:rPr lang="en-US"/>
              <a:t>https://boardsource.org/wp-content/uploads/2017/01/Monitor-Strengthen-Tool.pdf?hsCtaTracking=f24fee92-8d38-414a-bfb1-8d393d06c709%7Cb43ea77c-6e29-4ed0-961c-77e94e1e0fb4</a:t>
            </a:r>
          </a:p>
        </p:txBody>
      </p:sp>
      <p:sp>
        <p:nvSpPr>
          <p:cNvPr id="4" name="Slide Number Placeholder 3"/>
          <p:cNvSpPr>
            <a:spLocks noGrp="1"/>
          </p:cNvSpPr>
          <p:nvPr>
            <p:ph type="sldNum" sz="quarter" idx="5"/>
          </p:nvPr>
        </p:nvSpPr>
        <p:spPr/>
        <p:txBody>
          <a:bodyPr/>
          <a:lstStyle/>
          <a:p>
            <a:fld id="{0BCB1491-31C7-D44B-BEC2-33EB81752BD5}" type="slidenum">
              <a:rPr lang="en-US" smtClean="0"/>
              <a:t>10</a:t>
            </a:fld>
            <a:endParaRPr lang="en-US"/>
          </a:p>
        </p:txBody>
      </p:sp>
    </p:spTree>
    <p:extLst>
      <p:ext uri="{BB962C8B-B14F-4D97-AF65-F5344CB8AC3E}">
        <p14:creationId xmlns:p14="http://schemas.microsoft.com/office/powerpoint/2010/main" val="4201982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two responsibilities of your board are around financial oversight.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Boards of Directors ensure that the organizations have adequate financial resources in terms of their fund development goals and strategies. But more generally as a board member your time, talent, and connections are important to offer as a mechanism for ensuring adequate financial resources. </a:t>
            </a: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cs typeface="Calibri"/>
              </a:rPr>
              <a:t>Your charge is to Ensure 100% board giving (time, talents, funds, </a:t>
            </a:r>
            <a:r>
              <a:rPr lang="en-US" b="1" dirty="0" err="1">
                <a:cs typeface="Calibri"/>
              </a:rPr>
              <a:t>etc</a:t>
            </a:r>
            <a:r>
              <a:rPr lang="en-US" b="1" dirty="0">
                <a:cs typeface="Calibri"/>
              </a:rPr>
              <a:t>) and Opens the doors to fundraising in the community; - your engagement and efforts go a long way in the success of the partnership for children. </a:t>
            </a:r>
          </a:p>
          <a:p>
            <a:pPr marL="0" indent="0">
              <a:buFont typeface="Arial"/>
              <a:buNone/>
            </a:pPr>
            <a:r>
              <a:rPr lang="en-US" b="1" dirty="0">
                <a:cs typeface="Calibri"/>
              </a:rPr>
              <a:t>If the board isn’t showing up to champion this great work in the community, why would others?</a:t>
            </a:r>
          </a:p>
          <a:p>
            <a:endParaRPr lang="en-US" dirty="0"/>
          </a:p>
          <a:p>
            <a:endParaRPr lang="en-US" dirty="0">
              <a:ea typeface="Calibri"/>
              <a:cs typeface="Calibri"/>
            </a:endParaRPr>
          </a:p>
          <a:p>
            <a:r>
              <a:rPr lang="en-US" dirty="0">
                <a:ea typeface="Calibri"/>
                <a:cs typeface="Calibri"/>
              </a:rPr>
              <a:t>Connections</a:t>
            </a:r>
          </a:p>
          <a:p>
            <a:r>
              <a:rPr lang="en-US" dirty="0">
                <a:ea typeface="Calibri"/>
                <a:cs typeface="Calibri"/>
              </a:rPr>
              <a:t>Talents</a:t>
            </a:r>
          </a:p>
          <a:p>
            <a:r>
              <a:rPr lang="en-US" dirty="0">
                <a:ea typeface="Calibri"/>
                <a:cs typeface="Calibri"/>
              </a:rPr>
              <a:t>Time</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CB1491-31C7-D44B-BEC2-33EB81752BD5}" type="slidenum">
              <a:rPr kumimoji="0" lang="en-US" sz="20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2703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boards of directors are responsible for protecting financial assets and providing general financial oversite. The finance committee of the board is directly responsible for working with the organization’s staff to follow the finances of the organization and offer the board an overview. As a board member, your role is to draw the connection between the strategic plan and meeting the organizational mission and the financial health of the organization, which includes thoughtful stewardship of public and private funding. </a:t>
            </a:r>
          </a:p>
        </p:txBody>
      </p:sp>
      <p:sp>
        <p:nvSpPr>
          <p:cNvPr id="4" name="Slide Number Placeholder 3"/>
          <p:cNvSpPr>
            <a:spLocks noGrp="1"/>
          </p:cNvSpPr>
          <p:nvPr>
            <p:ph type="sldNum" sz="quarter" idx="5"/>
          </p:nvPr>
        </p:nvSpPr>
        <p:spPr/>
        <p:txBody>
          <a:bodyPr/>
          <a:lstStyle/>
          <a:p>
            <a:fld id="{0BCB1491-31C7-D44B-BEC2-33EB81752BD5}" type="slidenum">
              <a:rPr lang="en-US" smtClean="0"/>
              <a:t>12</a:t>
            </a:fld>
            <a:endParaRPr lang="en-US"/>
          </a:p>
        </p:txBody>
      </p:sp>
    </p:spTree>
    <p:extLst>
      <p:ext uri="{BB962C8B-B14F-4D97-AF65-F5344CB8AC3E}">
        <p14:creationId xmlns:p14="http://schemas.microsoft.com/office/powerpoint/2010/main" val="1022848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understand that your board of directors has an annual board recruitment plan led by the Board Governance Committee and there is a process for nomination of new Board members. It’s your responsibility for considering potential new board members and being really thoughtful about the needed diverse representation on the board—that includes race, age, gender, experience, regional representation, and expertise—with the goal of the board being reflective of the diversity of your community. </a:t>
            </a:r>
          </a:p>
          <a:p>
            <a:endParaRPr lang="en-US" dirty="0"/>
          </a:p>
          <a:p>
            <a:r>
              <a:rPr lang="en-US" dirty="0" err="1"/>
              <a:t>Boardsource</a:t>
            </a:r>
            <a:r>
              <a:rPr lang="en-US" dirty="0"/>
              <a:t> offers a handout regarding the general best practices recruitment of board members, but of course follow your board governance committee’s guidance first. </a:t>
            </a:r>
          </a:p>
          <a:p>
            <a:endParaRPr lang="en-US" dirty="0"/>
          </a:p>
          <a:p>
            <a:r>
              <a:rPr lang="en-US" dirty="0"/>
              <a:t>Share Handout: </a:t>
            </a:r>
          </a:p>
          <a:p>
            <a:endParaRPr lang="en-US" dirty="0"/>
          </a:p>
          <a:p>
            <a:r>
              <a:rPr lang="en-US" dirty="0"/>
              <a:t>https://boardsource.org/wp-content/uploads/2019/08/Recruiting-Right-Board-Members-1.pdf?hsCtaTracking=0b0f62c8-594c-45cf-ab97-353a5578d62d%7C3870ba2e-3cf7-45d9-9ad1-a7a946cd6684</a:t>
            </a:r>
          </a:p>
        </p:txBody>
      </p:sp>
      <p:sp>
        <p:nvSpPr>
          <p:cNvPr id="4" name="Slide Number Placeholder 3"/>
          <p:cNvSpPr>
            <a:spLocks noGrp="1"/>
          </p:cNvSpPr>
          <p:nvPr>
            <p:ph type="sldNum" sz="quarter" idx="5"/>
          </p:nvPr>
        </p:nvSpPr>
        <p:spPr/>
        <p:txBody>
          <a:bodyPr/>
          <a:lstStyle/>
          <a:p>
            <a:fld id="{0BCB1491-31C7-D44B-BEC2-33EB81752BD5}" type="slidenum">
              <a:rPr lang="en-US" smtClean="0"/>
              <a:t>13</a:t>
            </a:fld>
            <a:endParaRPr lang="en-US"/>
          </a:p>
        </p:txBody>
      </p:sp>
    </p:spTree>
    <p:extLst>
      <p:ext uri="{BB962C8B-B14F-4D97-AF65-F5344CB8AC3E}">
        <p14:creationId xmlns:p14="http://schemas.microsoft.com/office/powerpoint/2010/main" val="3380294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Board members are also responsible for ensuring legal and ethical integrity for the organization. This includes things like achieving board quorum so that items that are voted on have sufficient board representation as well as avoiding conflicts of interest when making decisions. </a:t>
            </a:r>
            <a:r>
              <a:rPr kumimoji="0" lang="en-US" sz="1200" b="0" i="0" u="none" strike="noStrike" kern="1200" cap="none" spc="0" normalizeH="0" baseline="0" noProof="0" dirty="0">
                <a:ln>
                  <a:noFill/>
                </a:ln>
                <a:solidFill>
                  <a:prstClr val="black"/>
                </a:solidFill>
                <a:effectLst/>
                <a:uLnTx/>
                <a:uFillTx/>
                <a:latin typeface="+mn-lt"/>
                <a:ea typeface="+mn-ea"/>
                <a:cs typeface="+mn-cs"/>
              </a:rPr>
              <a:t>(</a:t>
            </a:r>
            <a:r>
              <a:rPr kumimoji="0" lang="en-US" sz="1200" b="0" i="0" u="none" strike="noStrike" kern="1200" cap="none" spc="0" normalizeH="0" baseline="0" noProof="0" dirty="0" err="1">
                <a:ln>
                  <a:noFill/>
                </a:ln>
                <a:solidFill>
                  <a:prstClr val="black"/>
                </a:solidFill>
                <a:effectLst/>
                <a:uLnTx/>
                <a:uFillTx/>
                <a:latin typeface="+mn-lt"/>
                <a:ea typeface="+mn-ea"/>
                <a:cs typeface="+mn-cs"/>
              </a:rPr>
              <a:t>ie</a:t>
            </a:r>
            <a:r>
              <a:rPr kumimoji="0" lang="en-US" sz="1200" b="0" i="0" u="none" strike="noStrike" kern="1200" cap="none" spc="0" normalizeH="0" baseline="0" noProof="0" dirty="0">
                <a:ln>
                  <a:noFill/>
                </a:ln>
                <a:solidFill>
                  <a:prstClr val="black"/>
                </a:solidFill>
                <a:effectLst/>
                <a:uLnTx/>
                <a:uFillTx/>
                <a:latin typeface="+mn-lt"/>
                <a:ea typeface="+mn-ea"/>
                <a:cs typeface="+mn-cs"/>
              </a:rPr>
              <a:t>: can’t vote by email) there are restrictions to be considered. </a:t>
            </a:r>
          </a:p>
          <a:p>
            <a:endParaRPr lang="en-US" dirty="0"/>
          </a:p>
          <a:p>
            <a:r>
              <a:rPr lang="en-US" dirty="0"/>
              <a:t>As a Smart Start board, responsible for the stewardship of public funds, there are a couple of unique requirements that are outlined in the Smart Start Legislation. Your board must adhere to open meetings and public records law, similar to other public bodies and governing boards. Additionally, because Smart Start funds are allocated through our state budget, they cannot be used to influence legislation. This means that Partnership for Children Cumberland County staff working on behalf of the organization are only allowed to educate public officials about the needs of the community and the important work that the organization and Smart Start does to meet those needs but cannot patriciate in lobbying activities or tell elected officials what action items to vote for specifically. </a:t>
            </a:r>
          </a:p>
        </p:txBody>
      </p:sp>
      <p:sp>
        <p:nvSpPr>
          <p:cNvPr id="4" name="Slide Number Placeholder 3"/>
          <p:cNvSpPr>
            <a:spLocks noGrp="1"/>
          </p:cNvSpPr>
          <p:nvPr>
            <p:ph type="sldNum" sz="quarter" idx="5"/>
          </p:nvPr>
        </p:nvSpPr>
        <p:spPr/>
        <p:txBody>
          <a:bodyPr/>
          <a:lstStyle/>
          <a:p>
            <a:fld id="{0BCB1491-31C7-D44B-BEC2-33EB81752BD5}" type="slidenum">
              <a:rPr lang="en-US" smtClean="0"/>
              <a:t>14</a:t>
            </a:fld>
            <a:endParaRPr lang="en-US"/>
          </a:p>
        </p:txBody>
      </p:sp>
    </p:spTree>
    <p:extLst>
      <p:ext uri="{BB962C8B-B14F-4D97-AF65-F5344CB8AC3E}">
        <p14:creationId xmlns:p14="http://schemas.microsoft.com/office/powerpoint/2010/main" val="36487660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Finally, it is your role as a board member to be a strong public advocate and ambassador for . We have a newly developed Smart Start Messaging Toolkit that that offers talking points and strategies to help you communicate effectively about the important work of Partnership for Children Cumberland County and across the state. We’re going to share the link to that kit here and if you have questions about the use of the toolkit the staff at PFCCC can offer support. </a:t>
            </a:r>
          </a:p>
          <a:p>
            <a:endParaRPr lang="en-US"/>
          </a:p>
          <a:p>
            <a:r>
              <a:rPr lang="en-US"/>
              <a:t>Share link to Kit</a:t>
            </a:r>
          </a:p>
          <a:p>
            <a:endParaRPr lang="en-US"/>
          </a:p>
          <a:p>
            <a:r>
              <a:rPr lang="en-US"/>
              <a:t>https://ncsmartstart.sharepoint.com/:f:/g/lpcentral/EhTbMYBPQfFFvb48PlZuuGQBLJHlkyjQ4_z6q9JgIZ01Ow</a:t>
            </a:r>
          </a:p>
        </p:txBody>
      </p:sp>
      <p:sp>
        <p:nvSpPr>
          <p:cNvPr id="4" name="Slide Number Placeholder 3"/>
          <p:cNvSpPr>
            <a:spLocks noGrp="1"/>
          </p:cNvSpPr>
          <p:nvPr>
            <p:ph type="sldNum" sz="quarter" idx="5"/>
          </p:nvPr>
        </p:nvSpPr>
        <p:spPr/>
        <p:txBody>
          <a:bodyPr/>
          <a:lstStyle/>
          <a:p>
            <a:fld id="{0BCB1491-31C7-D44B-BEC2-33EB81752BD5}" type="slidenum">
              <a:rPr lang="en-US" smtClean="0"/>
              <a:t>15</a:t>
            </a:fld>
            <a:endParaRPr lang="en-US"/>
          </a:p>
        </p:txBody>
      </p:sp>
    </p:spTree>
    <p:extLst>
      <p:ext uri="{BB962C8B-B14F-4D97-AF65-F5344CB8AC3E}">
        <p14:creationId xmlns:p14="http://schemas.microsoft.com/office/powerpoint/2010/main" val="1085605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end our time today, I want to be sure you know there are resources available for you in your role as a board member. You should have access to LP Central, which has these ED Orientation Resources site with these and many other resources from today.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CB1491-31C7-D44B-BEC2-33EB81752BD5}" type="slidenum">
              <a:rPr kumimoji="0" lang="en-US" sz="20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2296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Once again, we are grateful to have had the opportunity to spend the time with you today and thank you for your time being here and working for this board. </a:t>
            </a:r>
          </a:p>
        </p:txBody>
      </p:sp>
      <p:sp>
        <p:nvSpPr>
          <p:cNvPr id="4" name="Slide Number Placeholder 3"/>
          <p:cNvSpPr>
            <a:spLocks noGrp="1"/>
          </p:cNvSpPr>
          <p:nvPr>
            <p:ph type="sldNum" sz="quarter" idx="10"/>
          </p:nvPr>
        </p:nvSpPr>
        <p:spPr/>
        <p:txBody>
          <a:bodyPr/>
          <a:lstStyle/>
          <a:p>
            <a:fld id="{0BCB1491-31C7-D44B-BEC2-33EB81752BD5}" type="slidenum">
              <a:rPr lang="en-US" smtClean="0"/>
              <a:t>17</a:t>
            </a:fld>
            <a:endParaRPr lang="en-US"/>
          </a:p>
        </p:txBody>
      </p:sp>
    </p:spTree>
    <p:extLst>
      <p:ext uri="{BB962C8B-B14F-4D97-AF65-F5344CB8AC3E}">
        <p14:creationId xmlns:p14="http://schemas.microsoft.com/office/powerpoint/2010/main" val="763587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3163" indent="-293163">
              <a:buFont typeface="Arial" panose="020B0604020202020204" pitchFamily="34" charset="0"/>
              <a:buChar char="•"/>
            </a:pPr>
            <a:r>
              <a:rPr lang="en-US" b="1" dirty="0"/>
              <a:t>“You can see here that the Vision for Smart Start is to have a strong Early Childhood System across the state that leverages state money to ensure young children have a strong start.”</a:t>
            </a:r>
          </a:p>
          <a:p>
            <a:endParaRPr lang="en-US" b="1" dirty="0"/>
          </a:p>
          <a:p>
            <a:pPr marL="293163" indent="-293163">
              <a:buFont typeface="Arial" panose="020B0604020202020204" pitchFamily="34" charset="0"/>
              <a:buChar char="•"/>
            </a:pPr>
            <a:r>
              <a:rPr lang="en-US" b="1" dirty="0"/>
              <a:t>“The uniqueness of how Governor Hunt designed Smart Start is what we call the network: 75 independent nonprofits serving all 100 counties with local control to determine the needs of their specific community, but a larger network of agencies that do similar work across the state! We are seen as a strong nationally recognized network because of this.“  </a:t>
            </a:r>
          </a:p>
          <a:p>
            <a:pPr marL="293163" indent="-293163">
              <a:buFont typeface="Arial" panose="020B0604020202020204" pitchFamily="34" charset="0"/>
              <a:buChar char="•"/>
            </a:pPr>
            <a:endParaRPr lang="en-US" b="1" dirty="0"/>
          </a:p>
          <a:p>
            <a:pPr marL="293163" indent="-293163">
              <a:buFont typeface="Arial" panose="020B0604020202020204" pitchFamily="34" charset="0"/>
              <a:buChar char="•"/>
            </a:pPr>
            <a:r>
              <a:rPr lang="en-US" dirty="0"/>
              <a:t>“NCPC’s role is to make sure of the integrity of the programs and services that are provided using Smart Start funds and be accountable for the stewardship of public funds across the state” </a:t>
            </a:r>
          </a:p>
          <a:p>
            <a:pPr marL="293163" indent="-293163">
              <a:buFont typeface="Arial" panose="020B0604020202020204" pitchFamily="34" charset="0"/>
              <a:buChar char="•"/>
            </a:pPr>
            <a:endParaRPr lang="en-US" dirty="0"/>
          </a:p>
          <a:p>
            <a:pPr marL="293163" indent="-293163">
              <a:buFont typeface="Arial" panose="020B0604020202020204" pitchFamily="34" charset="0"/>
              <a:buChar char="•"/>
            </a:pPr>
            <a:r>
              <a:rPr lang="en-US" i="0" dirty="0">
                <a:solidFill>
                  <a:srgbClr val="5CB172"/>
                </a:solidFill>
              </a:rPr>
              <a:t>“It can be awkward at times for NCPC because we wear the hat of both funder and supporter. We have a desire to provide guidance and support the work at the local level throughout the state but also have the accountability arm and have a need to monitor spending per legislative guidelines.”</a:t>
            </a:r>
          </a:p>
          <a:p>
            <a:pPr marL="298733" indent="-298733">
              <a:buFontTx/>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CB1491-31C7-D44B-BEC2-33EB81752BD5}" type="slidenum">
              <a:rPr kumimoji="0" lang="en-US" sz="20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2938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3163" indent="-293163">
              <a:buFont typeface="Arial" panose="020B0604020202020204" pitchFamily="34" charset="0"/>
              <a:buChar char="•"/>
            </a:pPr>
            <a:r>
              <a:rPr lang="en-US" dirty="0"/>
              <a:t>“This is the image of the Smart Start Network that almost every staff member at NCPC has in their office as it's used all the time.” Point out their county. </a:t>
            </a:r>
          </a:p>
          <a:p>
            <a:endParaRPr lang="en-US" dirty="0"/>
          </a:p>
          <a:p>
            <a:pPr marL="293163" indent="-293163">
              <a:buFont typeface="Arial" panose="020B0604020202020204" pitchFamily="34" charset="0"/>
              <a:buChar char="•"/>
            </a:pPr>
            <a:r>
              <a:rPr lang="en-US" dirty="0"/>
              <a:t>“You'll notice that some counties have combined into what we call multi-county partnerships, so their smart start efforts spread across county lines while all 100 counties of the state are still being served. Those counties are what you'll see in color on this map."</a:t>
            </a:r>
            <a:endParaRPr lang="en-US" dirty="0">
              <a:cs typeface="Calibri"/>
            </a:endParaRPr>
          </a:p>
          <a:p>
            <a:endParaRPr lang="en-US" dirty="0"/>
          </a:p>
          <a:p>
            <a:pPr marL="293163" indent="-293163">
              <a:buFont typeface="Arial" panose="020B0604020202020204" pitchFamily="34" charset="0"/>
              <a:buChar char="•"/>
            </a:pPr>
            <a:r>
              <a:rPr lang="en-US" dirty="0"/>
              <a:t>“In the Smart Start legislation, an advisory committee structure was created which is what we call LPAC—Local Partnership Advisory Committee—LPAC has board chairs and EDs from each of the Smart Start regions- West, Mid-West, Mid-East and East that come together regularly to provide a feedback loop from the regions to NCPC and back.” </a:t>
            </a: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CB1491-31C7-D44B-BEC2-33EB81752BD5}" type="slidenum">
              <a:rPr kumimoji="0" lang="en-US" sz="20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3708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Your board is a member of one of the 76 boards of directors leading Smart Start across the state. This slide shows the continuum of leadership across the Smart Start Network. </a:t>
            </a:r>
          </a:p>
          <a:p>
            <a:pPr marL="293163" indent="-293163">
              <a:buFont typeface="Arial" panose="020B0604020202020204" pitchFamily="34" charset="0"/>
              <a:buChar char="•"/>
            </a:pPr>
            <a:endParaRPr lang="en-US" dirty="0"/>
          </a:p>
          <a:p>
            <a:pPr marL="0" indent="0">
              <a:buFont typeface="Arial" panose="020B0604020202020204" pitchFamily="34" charset="0"/>
              <a:buNone/>
            </a:pPr>
            <a:r>
              <a:rPr lang="en-US" dirty="0"/>
              <a:t>The NCPC Board of Directors oversees NCPC’s administration and implementation of the Smart Start Legislation and organizational operations, while the staff at NCPC are charge with maintaining accountability for Smart Start funds and supporting the Network of 75 Smart Start Local Partnerships. </a:t>
            </a:r>
            <a:endParaRPr lang="en-US" dirty="0">
              <a:cs typeface="Calibri"/>
            </a:endParaRPr>
          </a:p>
          <a:p>
            <a:pPr marL="0" indent="0">
              <a:buFont typeface="Arial" panose="020B0604020202020204" pitchFamily="34" charset="0"/>
              <a:buNone/>
            </a:pPr>
            <a:endParaRPr lang="en-US" dirty="0"/>
          </a:p>
          <a:p>
            <a:r>
              <a:rPr lang="en-US" dirty="0"/>
              <a:t>As a Local partnership board member, you are responsible for  overseeing the administration and implementation of organizational vision and policy</a:t>
            </a:r>
            <a:endParaRPr lang="en-US" dirty="0">
              <a:ea typeface="Calibri"/>
              <a:cs typeface="Calibri"/>
            </a:endParaRPr>
          </a:p>
          <a:p>
            <a:pPr marL="0" indent="0">
              <a:buFont typeface="Arial" panose="020B0604020202020204" pitchFamily="34" charset="0"/>
              <a:buNone/>
            </a:pPr>
            <a:endParaRPr lang="en-US" dirty="0">
              <a:cs typeface="Calibri" panose="020F0502020204030204"/>
            </a:endParaRPr>
          </a:p>
          <a:p>
            <a:r>
              <a:rPr lang="en-US" dirty="0"/>
              <a:t>The Local Partnership ED’s are responsible for the day-to-day management of the organization. </a:t>
            </a:r>
            <a:endParaRPr lang="en-US" dirty="0">
              <a:cs typeface="Calibri"/>
            </a:endParaRPr>
          </a:p>
          <a:p>
            <a:pPr marL="0" indent="0" defTabSz="1563533">
              <a:buFont typeface="Arial" panose="020B0604020202020204" pitchFamily="34" charset="0"/>
              <a:buNone/>
              <a:defRPr/>
            </a:pPr>
            <a:endParaRPr lang="en-US" dirty="0"/>
          </a:p>
          <a:p>
            <a:pPr marL="0" indent="0" defTabSz="1563533">
              <a:buFont typeface="Arial" panose="020B0604020202020204" pitchFamily="34" charset="0"/>
              <a:buNone/>
              <a:defRPr/>
            </a:pPr>
            <a:r>
              <a:rPr lang="en-US" dirty="0"/>
              <a:t>The LPAC helps communicate information back and forth across these 4 groups of Smart Start leaders keeping abreast of the needs of the entire state network. </a:t>
            </a:r>
            <a:endParaRPr lang="en-US" dirty="0">
              <a:cs typeface="Calibri"/>
            </a:endParaRP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CB1491-31C7-D44B-BEC2-33EB81752BD5}" type="slidenum">
              <a:rPr kumimoji="0" lang="en-US" sz="20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607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dirty="0">
                <a:cs typeface="Calibri"/>
              </a:rPr>
              <a:t>Board Source provides wonderful resources for nonprofit board members and offers guidance on best practices for board governance and leadership. They outline the 10 responsibilities of Nonprofit board which are shared on this slide. </a:t>
            </a:r>
          </a:p>
          <a:p>
            <a:pPr marL="0" indent="0">
              <a:buFont typeface="Arial"/>
              <a:buNone/>
            </a:pPr>
            <a:endParaRPr lang="en-US" dirty="0">
              <a:cs typeface="Calibri"/>
            </a:endParaRPr>
          </a:p>
          <a:p>
            <a:pPr marL="0" indent="0">
              <a:buFont typeface="Arial"/>
              <a:buNone/>
            </a:pPr>
            <a:r>
              <a:rPr lang="en-US" dirty="0">
                <a:cs typeface="Calibri"/>
              </a:rPr>
              <a:t>The board takes the lead, for example, when it: </a:t>
            </a:r>
          </a:p>
          <a:p>
            <a:pPr marL="171450" indent="-171450">
              <a:buFont typeface="Arial" panose="020B0604020202020204" pitchFamily="34" charset="0"/>
              <a:buChar char="•"/>
            </a:pPr>
            <a:r>
              <a:rPr lang="en-US" dirty="0">
                <a:cs typeface="Calibri"/>
              </a:rPr>
              <a:t>Articulates the guiding values of the organization through policies that put the organization's mission &amp; vision into action; </a:t>
            </a:r>
          </a:p>
          <a:p>
            <a:pPr marL="171450" indent="-171450">
              <a:buFont typeface="Arial" panose="020B0604020202020204" pitchFamily="34" charset="0"/>
              <a:buChar char="•"/>
            </a:pPr>
            <a:r>
              <a:rPr lang="en-US" dirty="0">
                <a:cs typeface="Calibri"/>
              </a:rPr>
              <a:t>Hires, supports, and evaluates the executive director; </a:t>
            </a:r>
          </a:p>
          <a:p>
            <a:pPr marL="171450" indent="-171450">
              <a:buFont typeface="Arial" panose="020B0604020202020204" pitchFamily="34" charset="0"/>
              <a:buChar char="•"/>
            </a:pPr>
            <a:r>
              <a:rPr lang="en-US" dirty="0">
                <a:cs typeface="Calibri"/>
              </a:rPr>
              <a:t>Ensures there’s a robust, community  needs driven strategic plan is in place and monitored and updated regularly</a:t>
            </a:r>
          </a:p>
          <a:p>
            <a:pPr marL="171450" indent="-171450">
              <a:buFont typeface="Arial" panose="020B0604020202020204" pitchFamily="34" charset="0"/>
              <a:buChar char="•"/>
            </a:pPr>
            <a:r>
              <a:rPr lang="en-US" dirty="0">
                <a:cs typeface="Calibri"/>
              </a:rPr>
              <a:t>Monitors fiscal management, approves the annual budget, and assures that there is an annual audit; and </a:t>
            </a:r>
          </a:p>
          <a:p>
            <a:pPr marL="171450" indent="-171450">
              <a:buFont typeface="Arial" panose="020B0604020202020204" pitchFamily="34" charset="0"/>
              <a:buChar char="•"/>
            </a:pPr>
            <a:r>
              <a:rPr lang="en-US" dirty="0">
                <a:cs typeface="Calibri"/>
              </a:rPr>
              <a:t>Selects, recruits, and orients new board members. </a:t>
            </a:r>
          </a:p>
          <a:p>
            <a:pPr marL="0" indent="0">
              <a:buFont typeface="Arial"/>
              <a:buNone/>
            </a:pPr>
            <a:r>
              <a:rPr lang="en-US" dirty="0">
                <a:cs typeface="Calibri"/>
              </a:rPr>
              <a:t>•  Ensures 100% board giving and Opens the doors to fundraising in the community; </a:t>
            </a:r>
          </a:p>
          <a:p>
            <a:pPr marL="0" indent="0">
              <a:buFont typeface="Arial"/>
              <a:buNone/>
            </a:pPr>
            <a:r>
              <a:rPr lang="en-US" dirty="0">
                <a:cs typeface="Calibri"/>
              </a:rPr>
              <a:t>• The board chair and executive director share the lead when they </a:t>
            </a:r>
          </a:p>
          <a:p>
            <a:pPr marL="0" indent="0">
              <a:buFont typeface="Arial"/>
              <a:buNone/>
            </a:pPr>
            <a:r>
              <a:rPr lang="en-US" dirty="0">
                <a:cs typeface="Calibri"/>
              </a:rPr>
              <a:t>•  Establish board meeting agendas; </a:t>
            </a:r>
          </a:p>
          <a:p>
            <a:pPr marL="171450" indent="-171450">
              <a:buFont typeface="Arial" panose="020B0604020202020204" pitchFamily="34" charset="0"/>
              <a:buChar char="•"/>
            </a:pPr>
            <a:r>
              <a:rPr lang="en-US" dirty="0">
                <a:cs typeface="Calibri"/>
              </a:rPr>
              <a:t>Ensure legal and ethical integrity for the organization</a:t>
            </a:r>
          </a:p>
          <a:p>
            <a:pPr marL="0" indent="0">
              <a:buFont typeface="Arial"/>
              <a:buNone/>
            </a:pPr>
            <a:r>
              <a:rPr lang="en-US" dirty="0">
                <a:cs typeface="Calibri"/>
              </a:rPr>
              <a:t>• Represent the organization in the community</a:t>
            </a:r>
          </a:p>
          <a:p>
            <a:pPr marL="0" indent="0">
              <a:buFont typeface="Arial"/>
              <a:buNone/>
            </a:pPr>
            <a:endParaRPr lang="en-US" dirty="0">
              <a:cs typeface="Calibri"/>
            </a:endParaRPr>
          </a:p>
          <a:p>
            <a:pPr marL="0" indent="0">
              <a:buFont typeface="Arial"/>
              <a:buNone/>
            </a:pPr>
            <a:endParaRPr lang="en-US" dirty="0">
              <a:cs typeface="Calibri"/>
            </a:endParaRPr>
          </a:p>
          <a:p>
            <a:pPr marL="0" indent="0">
              <a:buFont typeface="Arial"/>
              <a:buNone/>
            </a:pPr>
            <a:r>
              <a:rPr lang="en-US" dirty="0">
                <a:cs typeface="Calibri"/>
              </a:rPr>
              <a:t> Share link to “10 Responsibilities” Handout</a:t>
            </a:r>
          </a:p>
          <a:p>
            <a:pPr marL="0" indent="0">
              <a:buFont typeface="Arial"/>
              <a:buNone/>
            </a:pPr>
            <a:endParaRPr lang="en-US" dirty="0">
              <a:cs typeface="Calibri"/>
            </a:endParaRPr>
          </a:p>
          <a:p>
            <a:pPr marL="0" indent="0">
              <a:buFont typeface="Arial"/>
              <a:buNone/>
            </a:pPr>
            <a:r>
              <a:rPr lang="en-US" dirty="0">
                <a:cs typeface="Calibri"/>
              </a:rPr>
              <a:t>https://boardsource.org/wp-content/uploads/2017/07/Additional-Resources-10-Basics.pdf?hsCtaTracking=cb50c3da-ace0-4835-9d22-00e25b52a131%7Ce0bfbf95-c960-4e91-b288-65be66578cd5</a:t>
            </a:r>
          </a:p>
          <a:p>
            <a:pPr marL="0" indent="0">
              <a:buFont typeface="Arial"/>
              <a:buNone/>
            </a:pPr>
            <a:endParaRPr lang="en-US" dirty="0">
              <a:cs typeface="Calibri"/>
            </a:endParaRPr>
          </a:p>
          <a:p>
            <a:pPr marL="0" indent="0">
              <a:buFont typeface="Arial"/>
              <a:buNone/>
            </a:pPr>
            <a:endParaRPr lang="en-US" dirty="0">
              <a:cs typeface="Calibri"/>
            </a:endParaRPr>
          </a:p>
        </p:txBody>
      </p:sp>
      <p:sp>
        <p:nvSpPr>
          <p:cNvPr id="4" name="Slide Number Placeholder 3"/>
          <p:cNvSpPr>
            <a:spLocks noGrp="1"/>
          </p:cNvSpPr>
          <p:nvPr>
            <p:ph type="sldNum" sz="quarter" idx="5"/>
          </p:nvPr>
        </p:nvSpPr>
        <p:spPr/>
        <p:txBody>
          <a:bodyPr/>
          <a:lstStyle/>
          <a:p>
            <a:fld id="{0BCB1491-31C7-D44B-BEC2-33EB81752BD5}" type="slidenum">
              <a:rPr lang="en-US" smtClean="0"/>
              <a:t>5</a:t>
            </a:fld>
            <a:endParaRPr lang="en-US"/>
          </a:p>
        </p:txBody>
      </p:sp>
    </p:spTree>
    <p:extLst>
      <p:ext uri="{BB962C8B-B14F-4D97-AF65-F5344CB8AC3E}">
        <p14:creationId xmlns:p14="http://schemas.microsoft.com/office/powerpoint/2010/main" val="4288128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the Board of Directors is responsible for determining the mission and purpose of the organization. Partnership for Children Cumberland County vision and mission:</a:t>
            </a:r>
          </a:p>
          <a:p>
            <a:endParaRPr lang="en-US" dirty="0"/>
          </a:p>
          <a:p>
            <a:r>
              <a:rPr lang="en-US" dirty="0"/>
              <a:t>The vision is to live in an economically prosperous community where families are successful, and children thrive.</a:t>
            </a:r>
          </a:p>
          <a:p>
            <a:endParaRPr lang="en-US" dirty="0"/>
          </a:p>
          <a:p>
            <a:r>
              <a:rPr lang="en-US" dirty="0"/>
              <a:t>The mission is to achieve our vision, we will be the driving force to engage partners to achieve lasting positive outcomes for all children, beginning at birth.</a:t>
            </a:r>
          </a:p>
        </p:txBody>
      </p:sp>
      <p:sp>
        <p:nvSpPr>
          <p:cNvPr id="4" name="Slide Number Placeholder 3"/>
          <p:cNvSpPr>
            <a:spLocks noGrp="1"/>
          </p:cNvSpPr>
          <p:nvPr>
            <p:ph type="sldNum" sz="quarter" idx="5"/>
          </p:nvPr>
        </p:nvSpPr>
        <p:spPr/>
        <p:txBody>
          <a:bodyPr/>
          <a:lstStyle/>
          <a:p>
            <a:fld id="{0BCB1491-31C7-D44B-BEC2-33EB81752BD5}" type="slidenum">
              <a:rPr lang="en-US" smtClean="0"/>
              <a:t>6</a:t>
            </a:fld>
            <a:endParaRPr lang="en-US"/>
          </a:p>
        </p:txBody>
      </p:sp>
    </p:spTree>
    <p:extLst>
      <p:ext uri="{BB962C8B-B14F-4D97-AF65-F5344CB8AC3E}">
        <p14:creationId xmlns:p14="http://schemas.microsoft.com/office/powerpoint/2010/main" val="1046788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a:t>
            </a:r>
            <a:r>
              <a:rPr lang="en-US" baseline="30000" dirty="0"/>
              <a:t>nd</a:t>
            </a:r>
            <a:r>
              <a:rPr lang="en-US" dirty="0"/>
              <a:t> responsibility is to select a chief executive</a:t>
            </a:r>
          </a:p>
          <a:p>
            <a:endParaRPr lang="en-US" dirty="0"/>
          </a:p>
          <a:p>
            <a:r>
              <a:rPr lang="en-US" dirty="0"/>
              <a:t>Executive succession planning is a structured process to ensure leadership continuity in key positions and to retain and develop knowledge capital and relationships for the future</a:t>
            </a:r>
          </a:p>
          <a:p>
            <a:endParaRPr lang="en-US" dirty="0"/>
          </a:p>
          <a:p>
            <a:r>
              <a:rPr lang="en-US" dirty="0"/>
              <a:t>Effective succession planning increases the likelihood that a nonprofit will have the strong leadership required to increase an organization’s service capacity, program effectiveness, and long-term stability and sustainability</a:t>
            </a:r>
          </a:p>
          <a:p>
            <a:endParaRPr lang="en-US" dirty="0"/>
          </a:p>
          <a:p>
            <a:r>
              <a:rPr lang="en-US" dirty="0"/>
              <a:t>Succession planning can take on different forms and be completed for various situations. </a:t>
            </a:r>
          </a:p>
          <a:p>
            <a:endParaRPr lang="en-US" dirty="0"/>
          </a:p>
          <a:p>
            <a:r>
              <a:rPr lang="en-US" dirty="0"/>
              <a:t>We have a complete succession planning toolkit in LP Central that will be helpful in this work. </a:t>
            </a:r>
          </a:p>
          <a:p>
            <a:endParaRPr lang="en-US" dirty="0"/>
          </a:p>
          <a:p>
            <a:r>
              <a:rPr lang="en-US" dirty="0"/>
              <a:t>Three scenarios, in particular, are recommended for all organizations, and are defined in this toolkit:</a:t>
            </a:r>
          </a:p>
          <a:p>
            <a:r>
              <a:rPr lang="en-US" dirty="0"/>
              <a:t>• Emergency Succession Planning – A process that is in place in the event the executive suddenly departs – either permanently or for an extended period of time (i.e., longer than </a:t>
            </a:r>
          </a:p>
          <a:p>
            <a:r>
              <a:rPr lang="en-US" dirty="0"/>
              <a:t>three months).</a:t>
            </a:r>
          </a:p>
          <a:p>
            <a:r>
              <a:rPr lang="en-US" dirty="0"/>
              <a:t>• Departure-Defined Succession Planning – A process that is in place for a future planned retirement or permanent departure of the executive.</a:t>
            </a:r>
          </a:p>
          <a:p>
            <a:r>
              <a:rPr lang="en-US" dirty="0"/>
              <a:t>• Strategic Leader Development – A process that promotes ongoing leadership development for talent within the organization.</a:t>
            </a:r>
          </a:p>
          <a:p>
            <a:endParaRPr lang="en-US" dirty="0"/>
          </a:p>
          <a:p>
            <a:endParaRPr lang="en-US" dirty="0"/>
          </a:p>
        </p:txBody>
      </p:sp>
      <p:sp>
        <p:nvSpPr>
          <p:cNvPr id="4" name="Slide Number Placeholder 3"/>
          <p:cNvSpPr>
            <a:spLocks noGrp="1"/>
          </p:cNvSpPr>
          <p:nvPr>
            <p:ph type="sldNum" sz="quarter" idx="5"/>
          </p:nvPr>
        </p:nvSpPr>
        <p:spPr/>
        <p:txBody>
          <a:bodyPr/>
          <a:lstStyle/>
          <a:p>
            <a:fld id="{0BCB1491-31C7-D44B-BEC2-33EB81752BD5}" type="slidenum">
              <a:rPr lang="en-US" smtClean="0"/>
              <a:t>7</a:t>
            </a:fld>
            <a:endParaRPr lang="en-US"/>
          </a:p>
        </p:txBody>
      </p:sp>
    </p:spTree>
    <p:extLst>
      <p:ext uri="{BB962C8B-B14F-4D97-AF65-F5344CB8AC3E}">
        <p14:creationId xmlns:p14="http://schemas.microsoft.com/office/powerpoint/2010/main" val="1643032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 board, it is your responsibility to support and evaluate the ED in their role leading the organization day to day.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board is responsible for doing a comprehensive evaluation of their ED on an annual basis. This is best practice for any organization, and is important for your ED’s professional growth, development, and success.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primary purpose of performance reviews is to help the ED perform more effectively, with healthy and constructive feedback. NCPC can be a resource for providing support in best practices around ED evaluations.</a:t>
            </a:r>
          </a:p>
          <a:p>
            <a:endParaRPr lang="en-US" dirty="0"/>
          </a:p>
        </p:txBody>
      </p:sp>
      <p:sp>
        <p:nvSpPr>
          <p:cNvPr id="4" name="Slide Number Placeholder 3"/>
          <p:cNvSpPr>
            <a:spLocks noGrp="1"/>
          </p:cNvSpPr>
          <p:nvPr>
            <p:ph type="sldNum" sz="quarter" idx="5"/>
          </p:nvPr>
        </p:nvSpPr>
        <p:spPr/>
        <p:txBody>
          <a:bodyPr/>
          <a:lstStyle/>
          <a:p>
            <a:fld id="{0BCB1491-31C7-D44B-BEC2-33EB81752BD5}" type="slidenum">
              <a:rPr lang="en-US" smtClean="0"/>
              <a:t>8</a:t>
            </a:fld>
            <a:endParaRPr lang="en-US"/>
          </a:p>
        </p:txBody>
      </p:sp>
    </p:spTree>
    <p:extLst>
      <p:ext uri="{BB962C8B-B14F-4D97-AF65-F5344CB8AC3E}">
        <p14:creationId xmlns:p14="http://schemas.microsoft.com/office/powerpoint/2010/main" val="4183721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key responsibility of a Board member is to ensure the organization has a strategic plan is in place. As you may know, assessing the community, using data, and engaging stakeholder input in the process, ensures that you have an effective strategic plan. The strategic plan is not a static document and is meant to be used as a tool throughout its designated timeframe. </a:t>
            </a:r>
          </a:p>
          <a:p>
            <a:endParaRPr lang="en-US" dirty="0"/>
          </a:p>
          <a:p>
            <a:r>
              <a:rPr lang="en-US" dirty="0"/>
              <a:t>The strategic plan should guide the work that the organization is doing. Programing and fund-raising efforts should be aligned with the goals of the strategic plan. NCPC can offer you support through the strategic planning process as needed.</a:t>
            </a:r>
          </a:p>
          <a:p>
            <a:endParaRPr lang="en-US" dirty="0"/>
          </a:p>
          <a:p>
            <a:r>
              <a:rPr lang="en-US" i="1" dirty="0"/>
              <a:t>Prompting Questions: </a:t>
            </a:r>
          </a:p>
          <a:p>
            <a:r>
              <a:rPr lang="en-US" i="1" dirty="0"/>
              <a:t>When is the last time you engaged in a strategic planning process? </a:t>
            </a:r>
          </a:p>
          <a:p>
            <a:r>
              <a:rPr lang="en-US" i="1" dirty="0"/>
              <a:t>Who is responsible for setting the long-term strategic plan for the organization</a:t>
            </a:r>
            <a:r>
              <a:rPr lang="en-US" dirty="0"/>
              <a:t>? </a:t>
            </a:r>
          </a:p>
          <a:p>
            <a:endParaRPr lang="en-US" dirty="0"/>
          </a:p>
          <a:p>
            <a:endParaRPr lang="en-US" dirty="0"/>
          </a:p>
          <a:p>
            <a:endParaRPr lang="en-US" dirty="0"/>
          </a:p>
          <a:p>
            <a:endParaRPr lang="en-US" dirty="0"/>
          </a:p>
          <a:p>
            <a:endParaRPr lang="en-US" dirty="0"/>
          </a:p>
          <a:p>
            <a:r>
              <a:rPr lang="en-US" dirty="0">
                <a:cs typeface="Calibri"/>
              </a:rPr>
              <a:t>Some steps to consider for your SP:</a:t>
            </a:r>
          </a:p>
          <a:p>
            <a:endParaRPr lang="en-US" dirty="0">
              <a:cs typeface="Calibri"/>
            </a:endParaRPr>
          </a:p>
          <a:p>
            <a:pPr marL="0" indent="0">
              <a:buNone/>
            </a:pPr>
            <a:r>
              <a:rPr lang="en-US" dirty="0">
                <a:cs typeface="Calibri"/>
              </a:rPr>
              <a:t>1. Convene a group of community stakeholders. – It’s beneficial in the strategic planning process to get external and internal feedback around your strategic planning process. Such as from  groups that represents the communities you are serving.  </a:t>
            </a:r>
          </a:p>
          <a:p>
            <a:pPr marL="0" indent="0">
              <a:buNone/>
            </a:pPr>
            <a:r>
              <a:rPr lang="en-US" dirty="0">
                <a:cs typeface="Calibri"/>
              </a:rPr>
              <a:t>	Ex. Program staff, funders, families accessing services, community members, partner organizations, community coalitions, faith leaders, youth leaders, local government, chamber of commerce, board members, etc. </a:t>
            </a:r>
          </a:p>
          <a:p>
            <a:pPr marL="0" indent="0">
              <a:buNone/>
            </a:pPr>
            <a:endParaRPr lang="en-US" dirty="0">
              <a:cs typeface="Calibri"/>
            </a:endParaRPr>
          </a:p>
          <a:p>
            <a:r>
              <a:rPr lang="en-US" dirty="0">
                <a:cs typeface="Calibri"/>
              </a:rPr>
              <a:t>2. Identify Community Strengths and Needs- Often the focus goes to where the need lies, and this is important, but evaluating community strengths and needs can also set you up to leverage what is working well and build on the existing strengths and assets that exist in your community.  </a:t>
            </a:r>
          </a:p>
          <a:p>
            <a:r>
              <a:rPr lang="en-US" dirty="0">
                <a:cs typeface="Calibri"/>
              </a:rPr>
              <a:t>	How will you gather this information?  </a:t>
            </a:r>
          </a:p>
          <a:p>
            <a:r>
              <a:rPr lang="en-US" dirty="0">
                <a:cs typeface="Calibri"/>
              </a:rPr>
              <a:t>	Ideas: focus groups, surveys, partnering with other organizations collecting similar data, working with a consultant or research group, reviewing current programmatic outcome data, etc.</a:t>
            </a:r>
          </a:p>
          <a:p>
            <a:r>
              <a:rPr lang="en-US" dirty="0">
                <a:cs typeface="Calibri"/>
              </a:rPr>
              <a:t> </a:t>
            </a:r>
          </a:p>
          <a:p>
            <a:r>
              <a:rPr lang="en-US" dirty="0">
                <a:cs typeface="Calibri"/>
              </a:rPr>
              <a:t>3. Review and Confirm the Mission, Values and Vision- The strategic plan should clearly identify your lane and help you stay there. If new funding opportunities or initiatives come along, your plan should be able to help you decide what might be a good fit in terms of taking on new programs or funding streams.  </a:t>
            </a:r>
          </a:p>
          <a:p>
            <a:endParaRPr lang="en-US" dirty="0">
              <a:cs typeface="Calibri"/>
            </a:endParaRPr>
          </a:p>
          <a:p>
            <a:r>
              <a:rPr lang="en-US" dirty="0">
                <a:cs typeface="Calibri"/>
              </a:rPr>
              <a:t>4. Develop Goals, Outcomes and Action Steps </a:t>
            </a:r>
          </a:p>
          <a:p>
            <a:endParaRPr lang="en-US" dirty="0">
              <a:cs typeface="Calibri"/>
            </a:endParaRPr>
          </a:p>
          <a:p>
            <a:r>
              <a:rPr lang="en-US" dirty="0">
                <a:cs typeface="Calibri"/>
              </a:rPr>
              <a:t>5. Analyze SWOT, community feedback, data, and current program outcomes </a:t>
            </a:r>
          </a:p>
          <a:p>
            <a:r>
              <a:rPr lang="en-US" dirty="0">
                <a:cs typeface="Calibri"/>
              </a:rPr>
              <a:t>6. Write the Plan</a:t>
            </a:r>
          </a:p>
          <a:p>
            <a:r>
              <a:rPr lang="en-US" dirty="0">
                <a:cs typeface="Calibri"/>
              </a:rPr>
              <a:t>7. Implement the Plan</a:t>
            </a:r>
          </a:p>
          <a:p>
            <a:r>
              <a:rPr lang="en-US" dirty="0">
                <a:cs typeface="Calibri"/>
              </a:rPr>
              <a:t>8. Monitor and Track Progress </a:t>
            </a:r>
          </a:p>
          <a:p>
            <a:r>
              <a:rPr lang="en-US" dirty="0">
                <a:cs typeface="Calibri"/>
              </a:rPr>
              <a:t>9. Evaluate and/or revise the plan</a:t>
            </a:r>
          </a:p>
          <a:p>
            <a:endParaRPr lang="en-US" dirty="0">
              <a:cs typeface="Calibri"/>
            </a:endParaRPr>
          </a:p>
        </p:txBody>
      </p:sp>
      <p:sp>
        <p:nvSpPr>
          <p:cNvPr id="4" name="Slide Number Placeholder 3"/>
          <p:cNvSpPr>
            <a:spLocks noGrp="1"/>
          </p:cNvSpPr>
          <p:nvPr>
            <p:ph type="sldNum" sz="quarter" idx="5"/>
          </p:nvPr>
        </p:nvSpPr>
        <p:spPr/>
        <p:txBody>
          <a:bodyPr/>
          <a:lstStyle/>
          <a:p>
            <a:fld id="{0BCB1491-31C7-D44B-BEC2-33EB81752BD5}" type="slidenum">
              <a:rPr lang="en-US" smtClean="0"/>
              <a:t>9</a:t>
            </a:fld>
            <a:endParaRPr lang="en-US"/>
          </a:p>
        </p:txBody>
      </p:sp>
    </p:spTree>
    <p:extLst>
      <p:ext uri="{BB962C8B-B14F-4D97-AF65-F5344CB8AC3E}">
        <p14:creationId xmlns:p14="http://schemas.microsoft.com/office/powerpoint/2010/main" val="8999864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55494" y="277906"/>
            <a:ext cx="11658600" cy="5109881"/>
          </a:xfrm>
          <a:solidFill>
            <a:srgbClr val="5CB172"/>
          </a:solidFill>
        </p:spPr>
        <p:txBody>
          <a:bodyPr lIns="274320" anchor="ctr" anchorCtr="0">
            <a:normAutofit/>
          </a:bodyPr>
          <a:lstStyle>
            <a:lvl1pPr algn="l">
              <a:defRPr sz="2800" b="1" i="0">
                <a:solidFill>
                  <a:schemeClr val="bg2"/>
                </a:solidFill>
                <a:latin typeface="Open Sans" charset="0"/>
                <a:ea typeface="Open Sans" charset="0"/>
                <a:cs typeface="Open Sans" charset="0"/>
              </a:defRPr>
            </a:lvl1pPr>
          </a:lstStyle>
          <a:p>
            <a:r>
              <a:rPr lang="en-US"/>
              <a:t>CLICK TO EDIT THE TITLE</a:t>
            </a:r>
          </a:p>
        </p:txBody>
      </p:sp>
      <p:sp>
        <p:nvSpPr>
          <p:cNvPr id="3" name="Subtitle 2"/>
          <p:cNvSpPr>
            <a:spLocks noGrp="1"/>
          </p:cNvSpPr>
          <p:nvPr>
            <p:ph type="subTitle" idx="1" hasCustomPrompt="1"/>
          </p:nvPr>
        </p:nvSpPr>
        <p:spPr>
          <a:xfrm>
            <a:off x="452717" y="5636558"/>
            <a:ext cx="7086600" cy="709063"/>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2000" b="1" i="0">
                <a:solidFill>
                  <a:schemeClr val="tx1">
                    <a:lumMod val="85000"/>
                    <a:lumOff val="15000"/>
                  </a:schemeClr>
                </a:solidFill>
                <a:latin typeface="Open Sans Semibold" charset="0"/>
                <a:ea typeface="Open Sans Semibold" charset="0"/>
                <a:cs typeface="Open Sans Semibold"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Meeting Information </a:t>
            </a:r>
          </a:p>
        </p:txBody>
      </p:sp>
      <p:sp>
        <p:nvSpPr>
          <p:cNvPr id="4" name="Date Placeholder 3"/>
          <p:cNvSpPr>
            <a:spLocks noGrp="1"/>
          </p:cNvSpPr>
          <p:nvPr>
            <p:ph type="dt" sz="half" idx="10"/>
          </p:nvPr>
        </p:nvSpPr>
        <p:spPr>
          <a:xfrm>
            <a:off x="452717" y="6432331"/>
            <a:ext cx="2743200" cy="290161"/>
          </a:xfrm>
        </p:spPr>
        <p:txBody>
          <a:bodyPr/>
          <a:lstStyle>
            <a:lvl1pPr>
              <a:defRPr b="0" i="0">
                <a:latin typeface="Open Sans" charset="0"/>
                <a:ea typeface="Open Sans" charset="0"/>
                <a:cs typeface="Open Sans" charset="0"/>
              </a:defRPr>
            </a:lvl1pPr>
          </a:lstStyle>
          <a:p>
            <a:fld id="{6AE35FE2-CA27-4AA9-AA13-18F0FADD848D}" type="datetime1">
              <a:rPr lang="en-US" smtClean="0"/>
              <a:t>7/29/2026</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4177" y="5145740"/>
            <a:ext cx="2388199" cy="1990166"/>
          </a:xfrm>
          <a:prstGeom prst="rect">
            <a:avLst/>
          </a:prstGeom>
        </p:spPr>
      </p:pic>
    </p:spTree>
    <p:extLst>
      <p:ext uri="{BB962C8B-B14F-4D97-AF65-F5344CB8AC3E}">
        <p14:creationId xmlns:p14="http://schemas.microsoft.com/office/powerpoint/2010/main" val="183015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atin typeface="Open Sans" charset="0"/>
                <a:ea typeface="Open Sans" charset="0"/>
                <a:cs typeface="Open Sans"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lvl1pPr>
              <a:defRPr sz="2400">
                <a:latin typeface="Open Sans" charset="0"/>
                <a:ea typeface="Open Sans" charset="0"/>
                <a:cs typeface="Open Sans" charset="0"/>
              </a:defRPr>
            </a:lvl1pPr>
            <a:lvl2pPr>
              <a:defRPr sz="2000">
                <a:latin typeface="Open Sans" charset="0"/>
                <a:ea typeface="Open Sans" charset="0"/>
                <a:cs typeface="Open Sans" charset="0"/>
              </a:defRPr>
            </a:lvl2pPr>
            <a:lvl3pPr>
              <a:defRPr sz="1800">
                <a:latin typeface="Open Sans" charset="0"/>
                <a:ea typeface="Open Sans" charset="0"/>
                <a:cs typeface="Open Sans" charset="0"/>
              </a:defRPr>
            </a:lvl3pPr>
            <a:lvl4pPr>
              <a:defRPr sz="1600">
                <a:latin typeface="Open Sans" charset="0"/>
                <a:ea typeface="Open Sans" charset="0"/>
                <a:cs typeface="Open Sans" charset="0"/>
              </a:defRPr>
            </a:lvl4pPr>
            <a:lvl5pPr>
              <a:defRPr sz="1600">
                <a:latin typeface="Open Sans" charset="0"/>
                <a:ea typeface="Open Sans" charset="0"/>
                <a:cs typeface="Open Sans"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838200" y="6431476"/>
            <a:ext cx="2743200" cy="365125"/>
          </a:xfrm>
        </p:spPr>
        <p:txBody>
          <a:bodyPr/>
          <a:lstStyle/>
          <a:p>
            <a:fld id="{E7330456-8714-4D00-9C37-5AD0AAB2DAA3}" type="datetime1">
              <a:rPr lang="en-US" smtClean="0"/>
              <a:t>7/29/2026</a:t>
            </a:fld>
            <a:endParaRPr lang="en-US"/>
          </a:p>
        </p:txBody>
      </p:sp>
      <p:sp>
        <p:nvSpPr>
          <p:cNvPr id="8" name="Footer Placeholder 4"/>
          <p:cNvSpPr>
            <a:spLocks noGrp="1"/>
          </p:cNvSpPr>
          <p:nvPr>
            <p:ph type="ftr" sz="quarter" idx="11"/>
          </p:nvPr>
        </p:nvSpPr>
        <p:spPr>
          <a:xfrm>
            <a:off x="4038600" y="6396924"/>
            <a:ext cx="4114800" cy="365125"/>
          </a:xfrm>
        </p:spPr>
        <p:txBody>
          <a:bodyPr/>
          <a:lstStyle/>
          <a:p>
            <a:endParaRPr lang="en-US"/>
          </a:p>
        </p:txBody>
      </p:sp>
      <p:sp>
        <p:nvSpPr>
          <p:cNvPr id="9" name="Slide Number Placeholder 5"/>
          <p:cNvSpPr>
            <a:spLocks noGrp="1"/>
          </p:cNvSpPr>
          <p:nvPr>
            <p:ph type="sldNum" sz="quarter" idx="12"/>
          </p:nvPr>
        </p:nvSpPr>
        <p:spPr>
          <a:xfrm>
            <a:off x="293594" y="6433530"/>
            <a:ext cx="544606" cy="365125"/>
          </a:xfrm>
        </p:spPr>
        <p:txBody>
          <a:bodyPr/>
          <a:lstStyle>
            <a:lvl1pPr algn="l">
              <a:defRPr b="0" i="0">
                <a:latin typeface="Open Sans" charset="0"/>
                <a:ea typeface="Open Sans" charset="0"/>
                <a:cs typeface="Open Sans" charset="0"/>
              </a:defRPr>
            </a:lvl1pPr>
          </a:lstStyle>
          <a:p>
            <a:fld id="{6F221E7C-7687-EB4B-90DF-56C6632DB9DF}" type="slidenum">
              <a:rPr lang="en-US" smtClean="0"/>
              <a:pPr/>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27341" y="5628341"/>
            <a:ext cx="1712258" cy="1426882"/>
          </a:xfrm>
          <a:prstGeom prst="rect">
            <a:avLst/>
          </a:prstGeom>
        </p:spPr>
      </p:pic>
      <p:sp>
        <p:nvSpPr>
          <p:cNvPr id="11" name="Rectangle 10"/>
          <p:cNvSpPr/>
          <p:nvPr userDrawn="1"/>
        </p:nvSpPr>
        <p:spPr>
          <a:xfrm>
            <a:off x="0" y="0"/>
            <a:ext cx="206188" cy="6858000"/>
          </a:xfrm>
          <a:prstGeom prst="rect">
            <a:avLst/>
          </a:prstGeom>
          <a:solidFill>
            <a:srgbClr val="5CB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5481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1674159" cy="5811838"/>
          </a:xfrm>
        </p:spPr>
        <p:txBody>
          <a:bodyPr vert="eaVert">
            <a:normAutofit/>
          </a:bodyPr>
          <a:lstStyle>
            <a:lvl1pPr>
              <a:defRPr sz="3200">
                <a:latin typeface="Open Sans" charset="0"/>
                <a:ea typeface="Open Sans" charset="0"/>
                <a:cs typeface="Open Sans" charset="0"/>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normAutofit/>
          </a:bodyPr>
          <a:lstStyle>
            <a:lvl1pPr>
              <a:defRPr sz="2400">
                <a:latin typeface="Open Sans" charset="0"/>
                <a:ea typeface="Open Sans" charset="0"/>
                <a:cs typeface="Open Sans" charset="0"/>
              </a:defRPr>
            </a:lvl1pPr>
            <a:lvl2pPr>
              <a:defRPr sz="2000">
                <a:latin typeface="Open Sans" charset="0"/>
                <a:ea typeface="Open Sans" charset="0"/>
                <a:cs typeface="Open Sans" charset="0"/>
              </a:defRPr>
            </a:lvl2pPr>
            <a:lvl3pPr>
              <a:defRPr sz="1800">
                <a:latin typeface="Open Sans" charset="0"/>
                <a:ea typeface="Open Sans" charset="0"/>
                <a:cs typeface="Open Sans" charset="0"/>
              </a:defRPr>
            </a:lvl3pPr>
            <a:lvl4pPr>
              <a:defRPr sz="1600">
                <a:latin typeface="Open Sans" charset="0"/>
                <a:ea typeface="Open Sans" charset="0"/>
                <a:cs typeface="Open Sans" charset="0"/>
              </a:defRPr>
            </a:lvl4pPr>
            <a:lvl5pPr>
              <a:defRPr sz="1600">
                <a:latin typeface="Open Sans" charset="0"/>
                <a:ea typeface="Open Sans" charset="0"/>
                <a:cs typeface="Open Sans"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838200" y="6431476"/>
            <a:ext cx="2743200" cy="365125"/>
          </a:xfrm>
        </p:spPr>
        <p:txBody>
          <a:bodyPr/>
          <a:lstStyle/>
          <a:p>
            <a:fld id="{4B633FF8-2751-47D6-9A9C-5D5C51FC8FC8}" type="datetime1">
              <a:rPr lang="en-US" smtClean="0"/>
              <a:t>7/29/2026</a:t>
            </a:fld>
            <a:endParaRPr lang="en-US"/>
          </a:p>
        </p:txBody>
      </p:sp>
      <p:sp>
        <p:nvSpPr>
          <p:cNvPr id="8" name="Footer Placeholder 4"/>
          <p:cNvSpPr>
            <a:spLocks noGrp="1"/>
          </p:cNvSpPr>
          <p:nvPr>
            <p:ph type="ftr" sz="quarter" idx="11"/>
          </p:nvPr>
        </p:nvSpPr>
        <p:spPr>
          <a:xfrm>
            <a:off x="4038600" y="6396924"/>
            <a:ext cx="4114800" cy="365125"/>
          </a:xfrm>
        </p:spPr>
        <p:txBody>
          <a:bodyPr/>
          <a:lstStyle/>
          <a:p>
            <a:endParaRPr lang="en-US"/>
          </a:p>
        </p:txBody>
      </p:sp>
      <p:sp>
        <p:nvSpPr>
          <p:cNvPr id="9" name="Slide Number Placeholder 5"/>
          <p:cNvSpPr>
            <a:spLocks noGrp="1"/>
          </p:cNvSpPr>
          <p:nvPr>
            <p:ph type="sldNum" sz="quarter" idx="12"/>
          </p:nvPr>
        </p:nvSpPr>
        <p:spPr>
          <a:xfrm>
            <a:off x="293594" y="6433530"/>
            <a:ext cx="544606" cy="365125"/>
          </a:xfrm>
        </p:spPr>
        <p:txBody>
          <a:bodyPr/>
          <a:lstStyle>
            <a:lvl1pPr algn="l">
              <a:defRPr b="0" i="0">
                <a:latin typeface="Open Sans" charset="0"/>
                <a:ea typeface="Open Sans" charset="0"/>
                <a:cs typeface="Open Sans" charset="0"/>
              </a:defRPr>
            </a:lvl1pPr>
          </a:lstStyle>
          <a:p>
            <a:fld id="{6F221E7C-7687-EB4B-90DF-56C6632DB9DF}" type="slidenum">
              <a:rPr lang="en-US" smtClean="0"/>
              <a:pPr/>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27341" y="5628341"/>
            <a:ext cx="1712258" cy="1426882"/>
          </a:xfrm>
          <a:prstGeom prst="rect">
            <a:avLst/>
          </a:prstGeom>
        </p:spPr>
      </p:pic>
      <p:sp>
        <p:nvSpPr>
          <p:cNvPr id="12" name="Rectangle 11"/>
          <p:cNvSpPr/>
          <p:nvPr userDrawn="1"/>
        </p:nvSpPr>
        <p:spPr>
          <a:xfrm>
            <a:off x="0" y="0"/>
            <a:ext cx="206188" cy="6858000"/>
          </a:xfrm>
          <a:prstGeom prst="rect">
            <a:avLst/>
          </a:prstGeom>
          <a:solidFill>
            <a:srgbClr val="5CB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8590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i="0">
                <a:latin typeface="Open Sans" charset="0"/>
                <a:ea typeface="Open Sans" charset="0"/>
                <a:cs typeface="Open Sans" charset="0"/>
              </a:defRPr>
            </a:lvl1pPr>
          </a:lstStyle>
          <a:p>
            <a:r>
              <a:rPr lang="en-US"/>
              <a:t>Click to edit Master title style</a:t>
            </a:r>
          </a:p>
        </p:txBody>
      </p:sp>
      <p:sp>
        <p:nvSpPr>
          <p:cNvPr id="3" name="Content Placeholder 2"/>
          <p:cNvSpPr>
            <a:spLocks noGrp="1"/>
          </p:cNvSpPr>
          <p:nvPr>
            <p:ph idx="1"/>
          </p:nvPr>
        </p:nvSpPr>
        <p:spPr/>
        <p:txBody>
          <a:bodyPr/>
          <a:lstStyle>
            <a:lvl1pPr>
              <a:defRPr b="1" i="0">
                <a:latin typeface="Open Sans Semibold" charset="0"/>
                <a:ea typeface="Open Sans Semibold" charset="0"/>
                <a:cs typeface="Open Sans Semibold" charset="0"/>
              </a:defRPr>
            </a:lvl1pPr>
            <a:lvl2pPr>
              <a:defRPr b="1" i="0">
                <a:latin typeface="Open Sans Semibold" charset="0"/>
                <a:ea typeface="Open Sans Semibold" charset="0"/>
                <a:cs typeface="Open Sans Semibold" charset="0"/>
              </a:defRPr>
            </a:lvl2pPr>
            <a:lvl3pPr>
              <a:defRPr b="1" i="0">
                <a:latin typeface="Open Sans Semibold" charset="0"/>
                <a:ea typeface="Open Sans Semibold" charset="0"/>
                <a:cs typeface="Open Sans Semibold" charset="0"/>
              </a:defRPr>
            </a:lvl3pPr>
            <a:lvl4pPr>
              <a:defRPr b="1" i="0">
                <a:latin typeface="Open Sans Semibold" charset="0"/>
                <a:ea typeface="Open Sans Semibold" charset="0"/>
                <a:cs typeface="Open Sans Semibold" charset="0"/>
              </a:defRPr>
            </a:lvl4pPr>
            <a:lvl5pPr>
              <a:defRPr b="1" i="0">
                <a:latin typeface="Open Sans Semibold" charset="0"/>
                <a:ea typeface="Open Sans Semibold" charset="0"/>
                <a:cs typeface="Open Sans Semibold"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431476"/>
            <a:ext cx="2743200" cy="365125"/>
          </a:xfrm>
        </p:spPr>
        <p:txBody>
          <a:bodyPr/>
          <a:lstStyle/>
          <a:p>
            <a:fld id="{9D10248E-33FD-4B2B-96F1-86065FC7ED6A}" type="datetime1">
              <a:rPr lang="en-US" smtClean="0"/>
              <a:t>7/29/2026</a:t>
            </a:fld>
            <a:endParaRPr lang="en-US"/>
          </a:p>
        </p:txBody>
      </p:sp>
      <p:sp>
        <p:nvSpPr>
          <p:cNvPr id="5" name="Footer Placeholder 4"/>
          <p:cNvSpPr>
            <a:spLocks noGrp="1"/>
          </p:cNvSpPr>
          <p:nvPr>
            <p:ph type="ftr" sz="quarter" idx="11"/>
          </p:nvPr>
        </p:nvSpPr>
        <p:spPr>
          <a:xfrm>
            <a:off x="4038600" y="6396924"/>
            <a:ext cx="4114800" cy="365125"/>
          </a:xfrm>
        </p:spPr>
        <p:txBody>
          <a:bodyPr/>
          <a:lstStyle/>
          <a:p>
            <a:endParaRPr lang="en-US"/>
          </a:p>
        </p:txBody>
      </p:sp>
      <p:sp>
        <p:nvSpPr>
          <p:cNvPr id="6" name="Slide Number Placeholder 5"/>
          <p:cNvSpPr>
            <a:spLocks noGrp="1"/>
          </p:cNvSpPr>
          <p:nvPr>
            <p:ph type="sldNum" sz="quarter" idx="12"/>
          </p:nvPr>
        </p:nvSpPr>
        <p:spPr>
          <a:xfrm>
            <a:off x="293594" y="6433530"/>
            <a:ext cx="544606" cy="365125"/>
          </a:xfrm>
        </p:spPr>
        <p:txBody>
          <a:bodyPr/>
          <a:lstStyle>
            <a:lvl1pPr algn="l">
              <a:defRPr b="0" i="0">
                <a:latin typeface="Open Sans" charset="0"/>
                <a:ea typeface="Open Sans" charset="0"/>
                <a:cs typeface="Open Sans" charset="0"/>
              </a:defRPr>
            </a:lvl1pPr>
          </a:lstStyle>
          <a:p>
            <a:fld id="{6F221E7C-7687-EB4B-90DF-56C6632DB9DF}" type="slidenum">
              <a:rPr lang="en-US" smtClean="0"/>
              <a:pPr/>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27341" y="5628341"/>
            <a:ext cx="1712258" cy="1426882"/>
          </a:xfrm>
          <a:prstGeom prst="rect">
            <a:avLst/>
          </a:prstGeom>
        </p:spPr>
      </p:pic>
      <p:sp>
        <p:nvSpPr>
          <p:cNvPr id="9" name="Rectangle 8"/>
          <p:cNvSpPr/>
          <p:nvPr userDrawn="1"/>
        </p:nvSpPr>
        <p:spPr>
          <a:xfrm>
            <a:off x="0" y="0"/>
            <a:ext cx="206188" cy="6858000"/>
          </a:xfrm>
          <a:prstGeom prst="rect">
            <a:avLst/>
          </a:prstGeom>
          <a:solidFill>
            <a:srgbClr val="5CB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7270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4800" b="0" i="0">
                <a:latin typeface="Open Sans" charset="0"/>
                <a:ea typeface="Open Sans" charset="0"/>
                <a:cs typeface="Open Sans"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2000" b="0" i="0">
                <a:solidFill>
                  <a:schemeClr val="tx1">
                    <a:tint val="75000"/>
                  </a:schemeClr>
                </a:solidFill>
                <a:latin typeface="Open Sans Light" charset="0"/>
                <a:ea typeface="Open Sans Light" charset="0"/>
                <a:cs typeface="Open Sans Light"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a:p>
        </p:txBody>
      </p:sp>
      <p:sp>
        <p:nvSpPr>
          <p:cNvPr id="8" name="Date Placeholder 3"/>
          <p:cNvSpPr txBox="1">
            <a:spLocks/>
          </p:cNvSpPr>
          <p:nvPr userDrawn="1"/>
        </p:nvSpPr>
        <p:spPr>
          <a:xfrm>
            <a:off x="838200" y="643147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3FE1898-E25B-8F4C-9A4D-FBD7ACED696A}" type="datetimeFigureOut">
              <a:rPr lang="en-US" smtClean="0"/>
              <a:pPr/>
              <a:t>7/29/2026</a:t>
            </a:fld>
            <a:endParaRPr lang="en-US"/>
          </a:p>
        </p:txBody>
      </p:sp>
      <p:sp>
        <p:nvSpPr>
          <p:cNvPr id="9" name="Slide Number Placeholder 5"/>
          <p:cNvSpPr txBox="1">
            <a:spLocks/>
          </p:cNvSpPr>
          <p:nvPr userDrawn="1"/>
        </p:nvSpPr>
        <p:spPr>
          <a:xfrm>
            <a:off x="293594" y="6433530"/>
            <a:ext cx="544606" cy="365125"/>
          </a:xfrm>
          <a:prstGeom prst="rect">
            <a:avLst/>
          </a:prstGeom>
        </p:spPr>
        <p:txBody>
          <a:bodyPr vert="horz" lIns="91440" tIns="45720" rIns="91440" bIns="45720" rtlCol="0" anchor="ctr"/>
          <a:lstStyle>
            <a:defPPr>
              <a:defRPr lang="en-US"/>
            </a:defPPr>
            <a:lvl1pPr marL="0" algn="l" defTabSz="914400" rtl="0" eaLnBrk="1" latinLnBrk="0" hangingPunct="1">
              <a:defRPr sz="1200" b="0" i="0" kern="1200">
                <a:solidFill>
                  <a:schemeClr val="tx1">
                    <a:tint val="75000"/>
                  </a:schemeClr>
                </a:solidFill>
                <a:latin typeface="Open Sans" charset="0"/>
                <a:ea typeface="Open Sans" charset="0"/>
                <a:cs typeface="Open San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221E7C-7687-EB4B-90DF-56C6632DB9DF}" type="slidenum">
              <a:rPr lang="en-US" smtClean="0"/>
              <a:pPr/>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27341" y="5628341"/>
            <a:ext cx="1712258" cy="1426882"/>
          </a:xfrm>
          <a:prstGeom prst="rect">
            <a:avLst/>
          </a:prstGeom>
        </p:spPr>
      </p:pic>
      <p:sp>
        <p:nvSpPr>
          <p:cNvPr id="11" name="Rectangle 10"/>
          <p:cNvSpPr/>
          <p:nvPr userDrawn="1"/>
        </p:nvSpPr>
        <p:spPr>
          <a:xfrm>
            <a:off x="0" y="0"/>
            <a:ext cx="206188" cy="6858000"/>
          </a:xfrm>
          <a:prstGeom prst="rect">
            <a:avLst/>
          </a:prstGeom>
          <a:solidFill>
            <a:srgbClr val="5CB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825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0" i="0">
                <a:latin typeface="Open Sans" charset="0"/>
                <a:ea typeface="Open Sans" charset="0"/>
                <a:cs typeface="Open Sans"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sz="2400">
                <a:latin typeface="Open Sans" charset="0"/>
                <a:ea typeface="Open Sans" charset="0"/>
                <a:cs typeface="Open Sans" charset="0"/>
              </a:defRPr>
            </a:lvl1pPr>
            <a:lvl2pPr>
              <a:defRPr sz="2200">
                <a:latin typeface="Open Sans" charset="0"/>
                <a:ea typeface="Open Sans" charset="0"/>
                <a:cs typeface="Open Sans" charset="0"/>
              </a:defRPr>
            </a:lvl2pPr>
            <a:lvl3pPr>
              <a:defRPr>
                <a:latin typeface="Open Sans" charset="0"/>
                <a:ea typeface="Open Sans" charset="0"/>
                <a:cs typeface="Open Sans" charset="0"/>
              </a:defRPr>
            </a:lvl3pPr>
            <a:lvl4pPr>
              <a:defRPr>
                <a:latin typeface="Open Sans" charset="0"/>
                <a:ea typeface="Open Sans" charset="0"/>
                <a:cs typeface="Open Sans" charset="0"/>
              </a:defRPr>
            </a:lvl4pPr>
            <a:lvl5pPr>
              <a:defRPr>
                <a:latin typeface="Open Sans" charset="0"/>
                <a:ea typeface="Open Sans" charset="0"/>
                <a:cs typeface="Open Sans"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sz="2400">
                <a:latin typeface="Open Sans" charset="0"/>
                <a:ea typeface="Open Sans" charset="0"/>
                <a:cs typeface="Open Sans" charset="0"/>
              </a:defRPr>
            </a:lvl1pPr>
            <a:lvl2pPr>
              <a:defRPr sz="2200">
                <a:latin typeface="Open Sans" charset="0"/>
                <a:ea typeface="Open Sans" charset="0"/>
                <a:cs typeface="Open Sans" charset="0"/>
              </a:defRPr>
            </a:lvl2pPr>
            <a:lvl3pPr>
              <a:defRPr>
                <a:latin typeface="Open Sans" charset="0"/>
                <a:ea typeface="Open Sans" charset="0"/>
                <a:cs typeface="Open Sans" charset="0"/>
              </a:defRPr>
            </a:lvl3pPr>
            <a:lvl4pPr>
              <a:defRPr>
                <a:latin typeface="Open Sans" charset="0"/>
                <a:ea typeface="Open Sans" charset="0"/>
                <a:cs typeface="Open Sans" charset="0"/>
              </a:defRPr>
            </a:lvl4pPr>
            <a:lvl5pPr>
              <a:defRPr>
                <a:latin typeface="Open Sans" charset="0"/>
                <a:ea typeface="Open Sans" charset="0"/>
                <a:cs typeface="Open Sans"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3581400" y="6356350"/>
            <a:ext cx="4114800" cy="365125"/>
          </a:xfrm>
        </p:spPr>
        <p:txBody>
          <a:bodyPr/>
          <a:lstStyle/>
          <a:p>
            <a:endParaRPr lang="en-US"/>
          </a:p>
        </p:txBody>
      </p:sp>
      <p:sp>
        <p:nvSpPr>
          <p:cNvPr id="8" name="Date Placeholder 3"/>
          <p:cNvSpPr txBox="1">
            <a:spLocks/>
          </p:cNvSpPr>
          <p:nvPr userDrawn="1"/>
        </p:nvSpPr>
        <p:spPr>
          <a:xfrm>
            <a:off x="838200" y="643147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3FE1898-E25B-8F4C-9A4D-FBD7ACED696A}" type="datetimeFigureOut">
              <a:rPr lang="en-US" smtClean="0"/>
              <a:pPr/>
              <a:t>7/29/2026</a:t>
            </a:fld>
            <a:endParaRPr lang="en-US"/>
          </a:p>
        </p:txBody>
      </p:sp>
      <p:sp>
        <p:nvSpPr>
          <p:cNvPr id="9" name="Slide Number Placeholder 5"/>
          <p:cNvSpPr txBox="1">
            <a:spLocks/>
          </p:cNvSpPr>
          <p:nvPr userDrawn="1"/>
        </p:nvSpPr>
        <p:spPr>
          <a:xfrm>
            <a:off x="293594" y="6433530"/>
            <a:ext cx="544606" cy="365125"/>
          </a:xfrm>
          <a:prstGeom prst="rect">
            <a:avLst/>
          </a:prstGeom>
        </p:spPr>
        <p:txBody>
          <a:bodyPr vert="horz" lIns="91440" tIns="45720" rIns="91440" bIns="45720" rtlCol="0" anchor="ctr"/>
          <a:lstStyle>
            <a:defPPr>
              <a:defRPr lang="en-US"/>
            </a:defPPr>
            <a:lvl1pPr marL="0" algn="l" defTabSz="914400" rtl="0" eaLnBrk="1" latinLnBrk="0" hangingPunct="1">
              <a:defRPr sz="1200" b="0" i="0" kern="1200">
                <a:solidFill>
                  <a:schemeClr val="tx1">
                    <a:tint val="75000"/>
                  </a:schemeClr>
                </a:solidFill>
                <a:latin typeface="Open Sans" charset="0"/>
                <a:ea typeface="Open Sans" charset="0"/>
                <a:cs typeface="Open San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221E7C-7687-EB4B-90DF-56C6632DB9DF}" type="slidenum">
              <a:rPr lang="en-US" smtClean="0"/>
              <a:pPr/>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27341" y="5628341"/>
            <a:ext cx="1712258" cy="1426882"/>
          </a:xfrm>
          <a:prstGeom prst="rect">
            <a:avLst/>
          </a:prstGeom>
        </p:spPr>
      </p:pic>
      <p:sp>
        <p:nvSpPr>
          <p:cNvPr id="12" name="Rectangle 11"/>
          <p:cNvSpPr/>
          <p:nvPr userDrawn="1"/>
        </p:nvSpPr>
        <p:spPr>
          <a:xfrm>
            <a:off x="0" y="0"/>
            <a:ext cx="206188" cy="6858000"/>
          </a:xfrm>
          <a:prstGeom prst="rect">
            <a:avLst/>
          </a:prstGeom>
          <a:solidFill>
            <a:srgbClr val="5CB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7407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normAutofit/>
          </a:bodyPr>
          <a:lstStyle>
            <a:lvl1pPr>
              <a:defRPr sz="4000">
                <a:latin typeface="Open Sans" charset="0"/>
                <a:ea typeface="Open Sans" charset="0"/>
                <a:cs typeface="Open Sans"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normAutofit/>
          </a:bodyPr>
          <a:lstStyle>
            <a:lvl1pPr marL="0" indent="0">
              <a:buNone/>
              <a:defRPr sz="2000" b="1">
                <a:latin typeface="Open Sans" charset="0"/>
                <a:ea typeface="Open Sans" charset="0"/>
                <a:cs typeface="Open Sans"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normAutofit/>
          </a:bodyPr>
          <a:lstStyle>
            <a:lvl1pPr>
              <a:defRPr sz="2400">
                <a:latin typeface="Open Sans" charset="0"/>
                <a:ea typeface="Open Sans" charset="0"/>
                <a:cs typeface="Open Sans" charset="0"/>
              </a:defRPr>
            </a:lvl1pPr>
            <a:lvl2pPr>
              <a:defRPr sz="2000">
                <a:latin typeface="Open Sans" charset="0"/>
                <a:ea typeface="Open Sans" charset="0"/>
                <a:cs typeface="Open Sans" charset="0"/>
              </a:defRPr>
            </a:lvl2pPr>
            <a:lvl3pPr>
              <a:defRPr sz="1800">
                <a:latin typeface="Open Sans" charset="0"/>
                <a:ea typeface="Open Sans" charset="0"/>
                <a:cs typeface="Open Sans" charset="0"/>
              </a:defRPr>
            </a:lvl3pPr>
            <a:lvl4pPr>
              <a:defRPr sz="1600">
                <a:latin typeface="Open Sans" charset="0"/>
                <a:ea typeface="Open Sans" charset="0"/>
                <a:cs typeface="Open Sans" charset="0"/>
              </a:defRPr>
            </a:lvl4pPr>
            <a:lvl5pPr>
              <a:defRPr sz="1600">
                <a:latin typeface="Open Sans" charset="0"/>
                <a:ea typeface="Open Sans" charset="0"/>
                <a:cs typeface="Open Sans"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normAutofit/>
          </a:bodyPr>
          <a:lstStyle>
            <a:lvl1pPr marL="0" indent="0">
              <a:buNone/>
              <a:defRPr sz="2000" b="1">
                <a:latin typeface="Open Sans" charset="0"/>
                <a:ea typeface="Open Sans" charset="0"/>
                <a:cs typeface="Open Sans"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normAutofit/>
          </a:bodyPr>
          <a:lstStyle>
            <a:lvl1pPr>
              <a:defRPr sz="2400">
                <a:latin typeface="Open Sans" charset="0"/>
                <a:ea typeface="Open Sans" charset="0"/>
                <a:cs typeface="Open Sans" charset="0"/>
              </a:defRPr>
            </a:lvl1pPr>
            <a:lvl2pPr>
              <a:defRPr sz="2000">
                <a:latin typeface="Open Sans" charset="0"/>
                <a:ea typeface="Open Sans" charset="0"/>
                <a:cs typeface="Open Sans" charset="0"/>
              </a:defRPr>
            </a:lvl2pPr>
            <a:lvl3pPr>
              <a:defRPr sz="1800">
                <a:latin typeface="Open Sans" charset="0"/>
                <a:ea typeface="Open Sans" charset="0"/>
                <a:cs typeface="Open Sans" charset="0"/>
              </a:defRPr>
            </a:lvl3pPr>
            <a:lvl4pPr>
              <a:defRPr sz="1600">
                <a:latin typeface="Open Sans" charset="0"/>
                <a:ea typeface="Open Sans" charset="0"/>
                <a:cs typeface="Open Sans" charset="0"/>
              </a:defRPr>
            </a:lvl4pPr>
            <a:lvl5pPr>
              <a:defRPr sz="1600">
                <a:latin typeface="Open Sans" charset="0"/>
                <a:ea typeface="Open Sans" charset="0"/>
                <a:cs typeface="Open Sans"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p:cNvSpPr>
            <a:spLocks noGrp="1"/>
          </p:cNvSpPr>
          <p:nvPr>
            <p:ph type="dt" sz="half" idx="10"/>
          </p:nvPr>
        </p:nvSpPr>
        <p:spPr>
          <a:xfrm>
            <a:off x="838200" y="6431476"/>
            <a:ext cx="2743200" cy="365125"/>
          </a:xfrm>
        </p:spPr>
        <p:txBody>
          <a:bodyPr/>
          <a:lstStyle/>
          <a:p>
            <a:fld id="{9A974A4F-B828-474B-83B4-CFD5283F3CFA}" type="datetime1">
              <a:rPr lang="en-US" smtClean="0"/>
              <a:t>7/29/2026</a:t>
            </a:fld>
            <a:endParaRPr lang="en-US"/>
          </a:p>
        </p:txBody>
      </p:sp>
      <p:sp>
        <p:nvSpPr>
          <p:cNvPr id="11" name="Footer Placeholder 4"/>
          <p:cNvSpPr>
            <a:spLocks noGrp="1"/>
          </p:cNvSpPr>
          <p:nvPr>
            <p:ph type="ftr" sz="quarter" idx="11"/>
          </p:nvPr>
        </p:nvSpPr>
        <p:spPr>
          <a:xfrm>
            <a:off x="4038600" y="6396924"/>
            <a:ext cx="4114800" cy="365125"/>
          </a:xfrm>
        </p:spPr>
        <p:txBody>
          <a:bodyPr/>
          <a:lstStyle/>
          <a:p>
            <a:endParaRPr lang="en-US"/>
          </a:p>
        </p:txBody>
      </p:sp>
      <p:sp>
        <p:nvSpPr>
          <p:cNvPr id="12" name="Slide Number Placeholder 5"/>
          <p:cNvSpPr>
            <a:spLocks noGrp="1"/>
          </p:cNvSpPr>
          <p:nvPr>
            <p:ph type="sldNum" sz="quarter" idx="12"/>
          </p:nvPr>
        </p:nvSpPr>
        <p:spPr>
          <a:xfrm>
            <a:off x="293594" y="6433530"/>
            <a:ext cx="544606" cy="365125"/>
          </a:xfrm>
        </p:spPr>
        <p:txBody>
          <a:bodyPr/>
          <a:lstStyle>
            <a:lvl1pPr algn="l">
              <a:defRPr b="0" i="0">
                <a:latin typeface="Open Sans" charset="0"/>
                <a:ea typeface="Open Sans" charset="0"/>
                <a:cs typeface="Open Sans" charset="0"/>
              </a:defRPr>
            </a:lvl1pPr>
          </a:lstStyle>
          <a:p>
            <a:fld id="{6F221E7C-7687-EB4B-90DF-56C6632DB9DF}" type="slidenum">
              <a:rPr lang="en-US" smtClean="0"/>
              <a:pPr/>
              <a:t>‹#›</a:t>
            </a:fld>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27341" y="5628341"/>
            <a:ext cx="1712258" cy="1426882"/>
          </a:xfrm>
          <a:prstGeom prst="rect">
            <a:avLst/>
          </a:prstGeom>
        </p:spPr>
      </p:pic>
      <p:sp>
        <p:nvSpPr>
          <p:cNvPr id="14" name="Rectangle 13"/>
          <p:cNvSpPr/>
          <p:nvPr userDrawn="1"/>
        </p:nvSpPr>
        <p:spPr>
          <a:xfrm>
            <a:off x="0" y="0"/>
            <a:ext cx="206188" cy="6858000"/>
          </a:xfrm>
          <a:prstGeom prst="rect">
            <a:avLst/>
          </a:prstGeom>
          <a:solidFill>
            <a:srgbClr val="5CB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4838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Open Sans" charset="0"/>
                <a:ea typeface="Open Sans" charset="0"/>
                <a:cs typeface="Open Sans" charset="0"/>
              </a:defRPr>
            </a:lvl1pPr>
          </a:lstStyle>
          <a:p>
            <a:r>
              <a:rPr lang="en-US"/>
              <a:t>Click to edit Master title style</a:t>
            </a:r>
          </a:p>
        </p:txBody>
      </p:sp>
      <p:sp>
        <p:nvSpPr>
          <p:cNvPr id="6" name="Date Placeholder 3"/>
          <p:cNvSpPr>
            <a:spLocks noGrp="1"/>
          </p:cNvSpPr>
          <p:nvPr>
            <p:ph type="dt" sz="half" idx="10"/>
          </p:nvPr>
        </p:nvSpPr>
        <p:spPr>
          <a:xfrm>
            <a:off x="838200" y="6431476"/>
            <a:ext cx="2743200" cy="365125"/>
          </a:xfrm>
        </p:spPr>
        <p:txBody>
          <a:bodyPr/>
          <a:lstStyle/>
          <a:p>
            <a:fld id="{F3437935-1CBC-454E-910A-1ECF70AC7807}" type="datetime1">
              <a:rPr lang="en-US" smtClean="0"/>
              <a:t>7/29/2026</a:t>
            </a:fld>
            <a:endParaRPr lang="en-US"/>
          </a:p>
        </p:txBody>
      </p:sp>
      <p:sp>
        <p:nvSpPr>
          <p:cNvPr id="7" name="Footer Placeholder 4"/>
          <p:cNvSpPr>
            <a:spLocks noGrp="1"/>
          </p:cNvSpPr>
          <p:nvPr>
            <p:ph type="ftr" sz="quarter" idx="11"/>
          </p:nvPr>
        </p:nvSpPr>
        <p:spPr>
          <a:xfrm>
            <a:off x="4038600" y="6396924"/>
            <a:ext cx="4114800" cy="365125"/>
          </a:xfrm>
        </p:spPr>
        <p:txBody>
          <a:bodyPr/>
          <a:lstStyle/>
          <a:p>
            <a:endParaRPr lang="en-US"/>
          </a:p>
        </p:txBody>
      </p:sp>
      <p:sp>
        <p:nvSpPr>
          <p:cNvPr id="8" name="Slide Number Placeholder 5"/>
          <p:cNvSpPr>
            <a:spLocks noGrp="1"/>
          </p:cNvSpPr>
          <p:nvPr>
            <p:ph type="sldNum" sz="quarter" idx="12"/>
          </p:nvPr>
        </p:nvSpPr>
        <p:spPr>
          <a:xfrm>
            <a:off x="293594" y="6433530"/>
            <a:ext cx="544606" cy="365125"/>
          </a:xfrm>
        </p:spPr>
        <p:txBody>
          <a:bodyPr/>
          <a:lstStyle>
            <a:lvl1pPr algn="l">
              <a:defRPr b="0" i="0">
                <a:latin typeface="Open Sans" charset="0"/>
                <a:ea typeface="Open Sans" charset="0"/>
                <a:cs typeface="Open Sans" charset="0"/>
              </a:defRPr>
            </a:lvl1pPr>
          </a:lstStyle>
          <a:p>
            <a:fld id="{6F221E7C-7687-EB4B-90DF-56C6632DB9DF}" type="slidenum">
              <a:rPr lang="en-US" smtClean="0"/>
              <a:pPr/>
              <a:t>‹#›</a:t>
            </a:fld>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27341" y="5628341"/>
            <a:ext cx="1712258" cy="1426882"/>
          </a:xfrm>
          <a:prstGeom prst="rect">
            <a:avLst/>
          </a:prstGeom>
        </p:spPr>
      </p:pic>
      <p:sp>
        <p:nvSpPr>
          <p:cNvPr id="10" name="Rectangle 9"/>
          <p:cNvSpPr/>
          <p:nvPr userDrawn="1"/>
        </p:nvSpPr>
        <p:spPr>
          <a:xfrm>
            <a:off x="0" y="0"/>
            <a:ext cx="206188" cy="6858000"/>
          </a:xfrm>
          <a:prstGeom prst="rect">
            <a:avLst/>
          </a:prstGeom>
          <a:solidFill>
            <a:srgbClr val="5CB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8250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10"/>
          </p:nvPr>
        </p:nvSpPr>
        <p:spPr>
          <a:xfrm>
            <a:off x="838200" y="6431476"/>
            <a:ext cx="2743200" cy="365125"/>
          </a:xfrm>
        </p:spPr>
        <p:txBody>
          <a:bodyPr/>
          <a:lstStyle/>
          <a:p>
            <a:fld id="{F0C2592B-1C9C-4BAF-860E-6F158579EC25}" type="datetime1">
              <a:rPr lang="en-US" smtClean="0"/>
              <a:t>7/29/2026</a:t>
            </a:fld>
            <a:endParaRPr lang="en-US"/>
          </a:p>
        </p:txBody>
      </p:sp>
      <p:sp>
        <p:nvSpPr>
          <p:cNvPr id="6" name="Footer Placeholder 4"/>
          <p:cNvSpPr>
            <a:spLocks noGrp="1"/>
          </p:cNvSpPr>
          <p:nvPr>
            <p:ph type="ftr" sz="quarter" idx="11"/>
          </p:nvPr>
        </p:nvSpPr>
        <p:spPr>
          <a:xfrm>
            <a:off x="4038600" y="6396924"/>
            <a:ext cx="4114800" cy="365125"/>
          </a:xfrm>
        </p:spPr>
        <p:txBody>
          <a:bodyPr/>
          <a:lstStyle/>
          <a:p>
            <a:endParaRPr lang="en-US"/>
          </a:p>
        </p:txBody>
      </p:sp>
      <p:sp>
        <p:nvSpPr>
          <p:cNvPr id="7" name="Slide Number Placeholder 5"/>
          <p:cNvSpPr>
            <a:spLocks noGrp="1"/>
          </p:cNvSpPr>
          <p:nvPr>
            <p:ph type="sldNum" sz="quarter" idx="12"/>
          </p:nvPr>
        </p:nvSpPr>
        <p:spPr>
          <a:xfrm>
            <a:off x="293594" y="6433530"/>
            <a:ext cx="544606" cy="365125"/>
          </a:xfrm>
        </p:spPr>
        <p:txBody>
          <a:bodyPr/>
          <a:lstStyle>
            <a:lvl1pPr algn="l">
              <a:defRPr b="0" i="0">
                <a:latin typeface="Open Sans" charset="0"/>
                <a:ea typeface="Open Sans" charset="0"/>
                <a:cs typeface="Open Sans" charset="0"/>
              </a:defRPr>
            </a:lvl1pPr>
          </a:lstStyle>
          <a:p>
            <a:fld id="{6F221E7C-7687-EB4B-90DF-56C6632DB9DF}" type="slidenum">
              <a:rPr lang="en-US" smtClean="0"/>
              <a:pPr/>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27341" y="5628341"/>
            <a:ext cx="1712258" cy="1426882"/>
          </a:xfrm>
          <a:prstGeom prst="rect">
            <a:avLst/>
          </a:prstGeom>
        </p:spPr>
      </p:pic>
      <p:sp>
        <p:nvSpPr>
          <p:cNvPr id="9" name="Rectangle 8"/>
          <p:cNvSpPr/>
          <p:nvPr userDrawn="1"/>
        </p:nvSpPr>
        <p:spPr>
          <a:xfrm>
            <a:off x="0" y="0"/>
            <a:ext cx="206188" cy="6858000"/>
          </a:xfrm>
          <a:prstGeom prst="rect">
            <a:avLst/>
          </a:prstGeom>
          <a:solidFill>
            <a:srgbClr val="5CB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4649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a:latin typeface="Open Sans" charset="0"/>
                <a:ea typeface="Open Sans" charset="0"/>
                <a:cs typeface="Open Sans"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800">
                <a:latin typeface="Open Sans" charset="0"/>
                <a:ea typeface="Open Sans" charset="0"/>
                <a:cs typeface="Open Sans" charset="0"/>
              </a:defRPr>
            </a:lvl1pPr>
            <a:lvl2pPr>
              <a:defRPr sz="2400">
                <a:latin typeface="Open Sans" charset="0"/>
                <a:ea typeface="Open Sans" charset="0"/>
                <a:cs typeface="Open Sans" charset="0"/>
              </a:defRPr>
            </a:lvl2pPr>
            <a:lvl3pPr>
              <a:defRPr sz="2000">
                <a:latin typeface="Open Sans" charset="0"/>
                <a:ea typeface="Open Sans" charset="0"/>
                <a:cs typeface="Open Sans" charset="0"/>
              </a:defRPr>
            </a:lvl3pPr>
            <a:lvl4pPr>
              <a:defRPr sz="1800">
                <a:latin typeface="Open Sans" charset="0"/>
                <a:ea typeface="Open Sans" charset="0"/>
                <a:cs typeface="Open Sans" charset="0"/>
              </a:defRPr>
            </a:lvl4pPr>
            <a:lvl5pPr>
              <a:defRPr sz="1800">
                <a:latin typeface="Open Sans" charset="0"/>
                <a:ea typeface="Open Sans" charset="0"/>
                <a:cs typeface="Open Sans"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1400">
                <a:latin typeface="Open Sans" charset="0"/>
                <a:ea typeface="Open Sans" charset="0"/>
                <a:cs typeface="Open Sans"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3"/>
          <p:cNvSpPr>
            <a:spLocks noGrp="1"/>
          </p:cNvSpPr>
          <p:nvPr>
            <p:ph type="dt" sz="half" idx="10"/>
          </p:nvPr>
        </p:nvSpPr>
        <p:spPr>
          <a:xfrm>
            <a:off x="838200" y="6431476"/>
            <a:ext cx="2743200" cy="365125"/>
          </a:xfrm>
        </p:spPr>
        <p:txBody>
          <a:bodyPr/>
          <a:lstStyle/>
          <a:p>
            <a:fld id="{DB45388C-BAB3-4B53-B66B-8A264569B9CF}" type="datetime1">
              <a:rPr lang="en-US" smtClean="0"/>
              <a:t>7/29/2026</a:t>
            </a:fld>
            <a:endParaRPr lang="en-US"/>
          </a:p>
        </p:txBody>
      </p:sp>
      <p:sp>
        <p:nvSpPr>
          <p:cNvPr id="9" name="Footer Placeholder 4"/>
          <p:cNvSpPr>
            <a:spLocks noGrp="1"/>
          </p:cNvSpPr>
          <p:nvPr>
            <p:ph type="ftr" sz="quarter" idx="11"/>
          </p:nvPr>
        </p:nvSpPr>
        <p:spPr>
          <a:xfrm>
            <a:off x="4038600" y="6396924"/>
            <a:ext cx="4114800" cy="365125"/>
          </a:xfrm>
        </p:spPr>
        <p:txBody>
          <a:bodyPr/>
          <a:lstStyle/>
          <a:p>
            <a:endParaRPr lang="en-US"/>
          </a:p>
        </p:txBody>
      </p:sp>
      <p:sp>
        <p:nvSpPr>
          <p:cNvPr id="10" name="Slide Number Placeholder 5"/>
          <p:cNvSpPr>
            <a:spLocks noGrp="1"/>
          </p:cNvSpPr>
          <p:nvPr>
            <p:ph type="sldNum" sz="quarter" idx="12"/>
          </p:nvPr>
        </p:nvSpPr>
        <p:spPr>
          <a:xfrm>
            <a:off x="293594" y="6433530"/>
            <a:ext cx="544606" cy="365125"/>
          </a:xfrm>
        </p:spPr>
        <p:txBody>
          <a:bodyPr/>
          <a:lstStyle>
            <a:lvl1pPr algn="l">
              <a:defRPr b="0" i="0">
                <a:latin typeface="Open Sans" charset="0"/>
                <a:ea typeface="Open Sans" charset="0"/>
                <a:cs typeface="Open Sans" charset="0"/>
              </a:defRPr>
            </a:lvl1pPr>
          </a:lstStyle>
          <a:p>
            <a:fld id="{6F221E7C-7687-EB4B-90DF-56C6632DB9DF}" type="slidenum">
              <a:rPr lang="en-US" smtClean="0"/>
              <a:pPr/>
              <a:t>‹#›</a:t>
            </a:fld>
            <a:endParaRPr 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27341" y="5628341"/>
            <a:ext cx="1712258" cy="1426882"/>
          </a:xfrm>
          <a:prstGeom prst="rect">
            <a:avLst/>
          </a:prstGeom>
        </p:spPr>
      </p:pic>
      <p:sp>
        <p:nvSpPr>
          <p:cNvPr id="12" name="Rectangle 11"/>
          <p:cNvSpPr/>
          <p:nvPr userDrawn="1"/>
        </p:nvSpPr>
        <p:spPr>
          <a:xfrm>
            <a:off x="0" y="0"/>
            <a:ext cx="206188" cy="6858000"/>
          </a:xfrm>
          <a:prstGeom prst="rect">
            <a:avLst/>
          </a:prstGeom>
          <a:solidFill>
            <a:srgbClr val="5CB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1971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a:latin typeface="Open Sans" charset="0"/>
                <a:ea typeface="Open Sans" charset="0"/>
                <a:cs typeface="Open Sans"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800">
                <a:latin typeface="Open Sans" charset="0"/>
                <a:ea typeface="Open Sans" charset="0"/>
                <a:cs typeface="Open Sans"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1400">
                <a:latin typeface="Open Sans" charset="0"/>
                <a:ea typeface="Open Sans" charset="0"/>
                <a:cs typeface="Open Sans"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3"/>
          <p:cNvSpPr>
            <a:spLocks noGrp="1"/>
          </p:cNvSpPr>
          <p:nvPr>
            <p:ph type="dt" sz="half" idx="10"/>
          </p:nvPr>
        </p:nvSpPr>
        <p:spPr>
          <a:xfrm>
            <a:off x="838200" y="6431476"/>
            <a:ext cx="2743200" cy="365125"/>
          </a:xfrm>
        </p:spPr>
        <p:txBody>
          <a:bodyPr/>
          <a:lstStyle/>
          <a:p>
            <a:fld id="{4CF2F285-F91F-4C9E-9A17-6E78D8C16F82}" type="datetime1">
              <a:rPr lang="en-US" smtClean="0"/>
              <a:t>7/29/2026</a:t>
            </a:fld>
            <a:endParaRPr lang="en-US"/>
          </a:p>
        </p:txBody>
      </p:sp>
      <p:sp>
        <p:nvSpPr>
          <p:cNvPr id="9" name="Footer Placeholder 4"/>
          <p:cNvSpPr>
            <a:spLocks noGrp="1"/>
          </p:cNvSpPr>
          <p:nvPr>
            <p:ph type="ftr" sz="quarter" idx="11"/>
          </p:nvPr>
        </p:nvSpPr>
        <p:spPr>
          <a:xfrm>
            <a:off x="4038600" y="6396924"/>
            <a:ext cx="4114800" cy="365125"/>
          </a:xfrm>
        </p:spPr>
        <p:txBody>
          <a:bodyPr/>
          <a:lstStyle/>
          <a:p>
            <a:endParaRPr lang="en-US"/>
          </a:p>
        </p:txBody>
      </p:sp>
      <p:sp>
        <p:nvSpPr>
          <p:cNvPr id="10" name="Slide Number Placeholder 5"/>
          <p:cNvSpPr>
            <a:spLocks noGrp="1"/>
          </p:cNvSpPr>
          <p:nvPr>
            <p:ph type="sldNum" sz="quarter" idx="12"/>
          </p:nvPr>
        </p:nvSpPr>
        <p:spPr>
          <a:xfrm>
            <a:off x="293594" y="6433530"/>
            <a:ext cx="544606" cy="365125"/>
          </a:xfrm>
        </p:spPr>
        <p:txBody>
          <a:bodyPr/>
          <a:lstStyle>
            <a:lvl1pPr algn="l">
              <a:defRPr b="0" i="0">
                <a:latin typeface="Open Sans" charset="0"/>
                <a:ea typeface="Open Sans" charset="0"/>
                <a:cs typeface="Open Sans" charset="0"/>
              </a:defRPr>
            </a:lvl1pPr>
          </a:lstStyle>
          <a:p>
            <a:fld id="{6F221E7C-7687-EB4B-90DF-56C6632DB9DF}" type="slidenum">
              <a:rPr lang="en-US" smtClean="0"/>
              <a:pPr/>
              <a:t>‹#›</a:t>
            </a:fld>
            <a:endParaRPr 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27341" y="5628341"/>
            <a:ext cx="1712258" cy="1426882"/>
          </a:xfrm>
          <a:prstGeom prst="rect">
            <a:avLst/>
          </a:prstGeom>
        </p:spPr>
      </p:pic>
      <p:sp>
        <p:nvSpPr>
          <p:cNvPr id="12" name="Rectangle 11"/>
          <p:cNvSpPr/>
          <p:nvPr userDrawn="1"/>
        </p:nvSpPr>
        <p:spPr>
          <a:xfrm>
            <a:off x="0" y="0"/>
            <a:ext cx="206188" cy="6858000"/>
          </a:xfrm>
          <a:prstGeom prst="rect">
            <a:avLst/>
          </a:prstGeom>
          <a:solidFill>
            <a:srgbClr val="5CB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075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DA298F-B709-4E16-A6F2-F187BA457996}" type="datetime1">
              <a:rPr lang="en-US" smtClean="0"/>
              <a:t>7/29/2026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221E7C-7687-EB4B-90DF-56C6632DB9DF}" type="slidenum">
              <a:rPr lang="en-US" smtClean="0"/>
              <a:t>‹#›</a:t>
            </a:fld>
            <a:endParaRPr lang="en-US"/>
          </a:p>
        </p:txBody>
      </p:sp>
    </p:spTree>
    <p:extLst>
      <p:ext uri="{BB962C8B-B14F-4D97-AF65-F5344CB8AC3E}">
        <p14:creationId xmlns:p14="http://schemas.microsoft.com/office/powerpoint/2010/main" val="1311346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9.png"/><Relationship Id="rId7" Type="http://schemas.openxmlformats.org/officeDocument/2006/relationships/diagramColors" Target="../diagrams/colors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9.png"/><Relationship Id="rId7" Type="http://schemas.openxmlformats.org/officeDocument/2006/relationships/diagramColors" Target="../diagrams/colors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2.pn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09E61-6E23-4357-A235-FB2F7FB0C09F}"/>
              </a:ext>
            </a:extLst>
          </p:cNvPr>
          <p:cNvSpPr>
            <a:spLocks noGrp="1"/>
          </p:cNvSpPr>
          <p:nvPr>
            <p:ph type="ctrTitle"/>
          </p:nvPr>
        </p:nvSpPr>
        <p:spPr>
          <a:xfrm>
            <a:off x="266700" y="277907"/>
            <a:ext cx="11658600" cy="4792858"/>
          </a:xfrm>
          <a:solidFill>
            <a:srgbClr val="006CA1"/>
          </a:solidFill>
        </p:spPr>
        <p:txBody>
          <a:bodyPr>
            <a:normAutofit/>
          </a:bodyPr>
          <a:lstStyle/>
          <a:p>
            <a:pPr algn="ctr"/>
            <a:br>
              <a:rPr lang="en-US" sz="4400" dirty="0"/>
            </a:br>
            <a:br>
              <a:rPr lang="en-US" sz="4400" dirty="0"/>
            </a:br>
            <a:br>
              <a:rPr lang="en-US" sz="4400" dirty="0"/>
            </a:br>
            <a:r>
              <a:rPr lang="en-US" sz="4000" dirty="0"/>
              <a:t>Cumberland County Board of Directors</a:t>
            </a:r>
            <a:br>
              <a:rPr lang="en-US" sz="4400" dirty="0"/>
            </a:br>
            <a:r>
              <a:rPr lang="en-US" sz="6000" dirty="0"/>
              <a:t>What’s Your Charge</a:t>
            </a:r>
            <a:br>
              <a:rPr lang="en-US" sz="4400" dirty="0"/>
            </a:br>
            <a:r>
              <a:rPr lang="en-US" sz="4000" dirty="0"/>
              <a:t>Smart Start Orientation</a:t>
            </a:r>
            <a:br>
              <a:rPr lang="en-US" sz="4400" dirty="0"/>
            </a:br>
            <a:endParaRPr lang="en-US" sz="4400" i="1" dirty="0"/>
          </a:p>
        </p:txBody>
      </p:sp>
      <p:pic>
        <p:nvPicPr>
          <p:cNvPr id="4" name="Picture 3">
            <a:extLst>
              <a:ext uri="{FF2B5EF4-FFF2-40B4-BE49-F238E27FC236}">
                <a16:creationId xmlns:a16="http://schemas.microsoft.com/office/drawing/2014/main" id="{A7B4E5BD-F35B-8353-96ED-1CA008134CC2}"/>
              </a:ext>
            </a:extLst>
          </p:cNvPr>
          <p:cNvPicPr>
            <a:picLocks noChangeAspect="1"/>
          </p:cNvPicPr>
          <p:nvPr/>
        </p:nvPicPr>
        <p:blipFill>
          <a:blip r:embed="rId3"/>
          <a:stretch>
            <a:fillRect/>
          </a:stretch>
        </p:blipFill>
        <p:spPr>
          <a:xfrm>
            <a:off x="4922562" y="765574"/>
            <a:ext cx="2346875" cy="1364664"/>
          </a:xfrm>
          <a:prstGeom prst="rect">
            <a:avLst/>
          </a:prstGeom>
        </p:spPr>
      </p:pic>
    </p:spTree>
    <p:extLst>
      <p:ext uri="{BB962C8B-B14F-4D97-AF65-F5344CB8AC3E}">
        <p14:creationId xmlns:p14="http://schemas.microsoft.com/office/powerpoint/2010/main" val="649573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2B5EEF-BED2-6EEA-3FB2-B563F568011B}"/>
              </a:ext>
            </a:extLst>
          </p:cNvPr>
          <p:cNvPicPr>
            <a:picLocks noChangeAspect="1"/>
          </p:cNvPicPr>
          <p:nvPr/>
        </p:nvPicPr>
        <p:blipFill>
          <a:blip r:embed="rId3"/>
          <a:stretch>
            <a:fillRect/>
          </a:stretch>
        </p:blipFill>
        <p:spPr>
          <a:xfrm>
            <a:off x="1288026" y="157316"/>
            <a:ext cx="9615948" cy="2039747"/>
          </a:xfrm>
          <a:prstGeom prst="rect">
            <a:avLst/>
          </a:prstGeom>
        </p:spPr>
      </p:pic>
      <p:pic>
        <p:nvPicPr>
          <p:cNvPr id="13" name="Picture 12">
            <a:extLst>
              <a:ext uri="{FF2B5EF4-FFF2-40B4-BE49-F238E27FC236}">
                <a16:creationId xmlns:a16="http://schemas.microsoft.com/office/drawing/2014/main" id="{E5BA251A-D0C9-D3D2-11C1-5B20016FE0E7}"/>
              </a:ext>
            </a:extLst>
          </p:cNvPr>
          <p:cNvPicPr>
            <a:picLocks noChangeAspect="1"/>
          </p:cNvPicPr>
          <p:nvPr/>
        </p:nvPicPr>
        <p:blipFill>
          <a:blip r:embed="rId4"/>
          <a:stretch>
            <a:fillRect/>
          </a:stretch>
        </p:blipFill>
        <p:spPr>
          <a:xfrm>
            <a:off x="2458153" y="2616480"/>
            <a:ext cx="7275693" cy="1304133"/>
          </a:xfrm>
          <a:prstGeom prst="rect">
            <a:avLst/>
          </a:prstGeom>
        </p:spPr>
      </p:pic>
      <p:pic>
        <p:nvPicPr>
          <p:cNvPr id="15" name="Picture 14">
            <a:extLst>
              <a:ext uri="{FF2B5EF4-FFF2-40B4-BE49-F238E27FC236}">
                <a16:creationId xmlns:a16="http://schemas.microsoft.com/office/drawing/2014/main" id="{8E24F383-DE2A-A733-BF44-E95FC8789ED7}"/>
              </a:ext>
            </a:extLst>
          </p:cNvPr>
          <p:cNvPicPr>
            <a:picLocks noChangeAspect="1"/>
          </p:cNvPicPr>
          <p:nvPr/>
        </p:nvPicPr>
        <p:blipFill>
          <a:blip r:embed="rId5"/>
          <a:stretch>
            <a:fillRect/>
          </a:stretch>
        </p:blipFill>
        <p:spPr>
          <a:xfrm>
            <a:off x="1081549" y="4032584"/>
            <a:ext cx="9468156" cy="2196339"/>
          </a:xfrm>
          <a:prstGeom prst="rect">
            <a:avLst/>
          </a:prstGeom>
        </p:spPr>
      </p:pic>
    </p:spTree>
    <p:extLst>
      <p:ext uri="{BB962C8B-B14F-4D97-AF65-F5344CB8AC3E}">
        <p14:creationId xmlns:p14="http://schemas.microsoft.com/office/powerpoint/2010/main" val="3050458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6088A5-5389-4D13-3D12-0C19E0846EC0}"/>
              </a:ext>
            </a:extLst>
          </p:cNvPr>
          <p:cNvPicPr>
            <a:picLocks noChangeAspect="1"/>
          </p:cNvPicPr>
          <p:nvPr/>
        </p:nvPicPr>
        <p:blipFill>
          <a:blip r:embed="rId3"/>
          <a:stretch>
            <a:fillRect/>
          </a:stretch>
        </p:blipFill>
        <p:spPr>
          <a:xfrm>
            <a:off x="354991" y="198358"/>
            <a:ext cx="11571187" cy="2043397"/>
          </a:xfrm>
          <a:prstGeom prst="rect">
            <a:avLst/>
          </a:prstGeom>
        </p:spPr>
      </p:pic>
      <p:graphicFrame>
        <p:nvGraphicFramePr>
          <p:cNvPr id="6" name="Diagram 5">
            <a:extLst>
              <a:ext uri="{FF2B5EF4-FFF2-40B4-BE49-F238E27FC236}">
                <a16:creationId xmlns:a16="http://schemas.microsoft.com/office/drawing/2014/main" id="{39AAA812-5BCD-CD3A-4546-C2384ADD85FA}"/>
              </a:ext>
            </a:extLst>
          </p:cNvPr>
          <p:cNvGraphicFramePr/>
          <p:nvPr/>
        </p:nvGraphicFramePr>
        <p:xfrm>
          <a:off x="-73918" y="2241755"/>
          <a:ext cx="12339835" cy="44245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48248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099B1B-0792-AEF9-19FB-B23B1D2A36AF}"/>
              </a:ext>
            </a:extLst>
          </p:cNvPr>
          <p:cNvPicPr>
            <a:picLocks noChangeAspect="1"/>
          </p:cNvPicPr>
          <p:nvPr/>
        </p:nvPicPr>
        <p:blipFill>
          <a:blip r:embed="rId3"/>
          <a:stretch>
            <a:fillRect/>
          </a:stretch>
        </p:blipFill>
        <p:spPr>
          <a:xfrm>
            <a:off x="278878" y="352858"/>
            <a:ext cx="11777844" cy="1662754"/>
          </a:xfrm>
          <a:prstGeom prst="rect">
            <a:avLst/>
          </a:prstGeom>
        </p:spPr>
      </p:pic>
      <p:pic>
        <p:nvPicPr>
          <p:cNvPr id="2050" name="Picture 2" descr="2022 Audit Quality Report: PwC's Focus on Audit Quality - FEI">
            <a:extLst>
              <a:ext uri="{FF2B5EF4-FFF2-40B4-BE49-F238E27FC236}">
                <a16:creationId xmlns:a16="http://schemas.microsoft.com/office/drawing/2014/main" id="{B257E85D-B9E2-3B32-8B90-637EFF466D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4670" y="2390786"/>
            <a:ext cx="3981450" cy="19907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onitoring &amp; Reporting: What do we need to monitor &amp; report on? What  reports should we produce &amp; what actions can we take? How can this save me  money? - icSynergy">
            <a:extLst>
              <a:ext uri="{FF2B5EF4-FFF2-40B4-BE49-F238E27FC236}">
                <a16:creationId xmlns:a16="http://schemas.microsoft.com/office/drawing/2014/main" id="{85A7F1DE-EE09-B777-FA8C-FCFD1DE3DA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1857" y="4706018"/>
            <a:ext cx="6007510" cy="179912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portance of Financial Statements">
            <a:extLst>
              <a:ext uri="{FF2B5EF4-FFF2-40B4-BE49-F238E27FC236}">
                <a16:creationId xmlns:a16="http://schemas.microsoft.com/office/drawing/2014/main" id="{6D6FA692-58C7-4871-D15A-C278076850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63809" y="2489277"/>
            <a:ext cx="2843521" cy="1892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1042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72875E-4B62-3A77-8747-4C3A74FED7C3}"/>
              </a:ext>
            </a:extLst>
          </p:cNvPr>
          <p:cNvPicPr>
            <a:picLocks noChangeAspect="1"/>
          </p:cNvPicPr>
          <p:nvPr/>
        </p:nvPicPr>
        <p:blipFill>
          <a:blip r:embed="rId3"/>
          <a:stretch>
            <a:fillRect/>
          </a:stretch>
        </p:blipFill>
        <p:spPr>
          <a:xfrm>
            <a:off x="622242" y="230310"/>
            <a:ext cx="10947515" cy="2542564"/>
          </a:xfrm>
          <a:prstGeom prst="rect">
            <a:avLst/>
          </a:prstGeom>
        </p:spPr>
      </p:pic>
      <p:pic>
        <p:nvPicPr>
          <p:cNvPr id="3074" name="Picture 2" descr="California's Board Diversity Mandate for Public Companies | Harvard  Business Services">
            <a:extLst>
              <a:ext uri="{FF2B5EF4-FFF2-40B4-BE49-F238E27FC236}">
                <a16:creationId xmlns:a16="http://schemas.microsoft.com/office/drawing/2014/main" id="{97F6011C-7CC4-D43C-C24D-563FAAFA39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6206" y="3113237"/>
            <a:ext cx="5299588" cy="3249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0431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DE7099-6C4A-8BE5-8D37-F6FDE5649E3A}"/>
              </a:ext>
            </a:extLst>
          </p:cNvPr>
          <p:cNvPicPr>
            <a:picLocks noChangeAspect="1"/>
          </p:cNvPicPr>
          <p:nvPr/>
        </p:nvPicPr>
        <p:blipFill>
          <a:blip r:embed="rId3"/>
          <a:stretch>
            <a:fillRect/>
          </a:stretch>
        </p:blipFill>
        <p:spPr>
          <a:xfrm>
            <a:off x="433107" y="-90620"/>
            <a:ext cx="11349668" cy="1985071"/>
          </a:xfrm>
          <a:prstGeom prst="rect">
            <a:avLst/>
          </a:prstGeom>
        </p:spPr>
      </p:pic>
      <p:graphicFrame>
        <p:nvGraphicFramePr>
          <p:cNvPr id="6" name="Content Placeholder 5">
            <a:extLst>
              <a:ext uri="{FF2B5EF4-FFF2-40B4-BE49-F238E27FC236}">
                <a16:creationId xmlns:a16="http://schemas.microsoft.com/office/drawing/2014/main" id="{BA02C219-4790-BBAD-088B-A2343F3BFD69}"/>
              </a:ext>
            </a:extLst>
          </p:cNvPr>
          <p:cNvGraphicFramePr>
            <a:graphicFrameLocks noGrp="1"/>
          </p:cNvGraphicFramePr>
          <p:nvPr>
            <p:ph idx="1"/>
            <p:extLst>
              <p:ext uri="{D42A27DB-BD31-4B8C-83A1-F6EECF244321}">
                <p14:modId xmlns:p14="http://schemas.microsoft.com/office/powerpoint/2010/main" val="3449116349"/>
              </p:ext>
            </p:extLst>
          </p:nvPr>
        </p:nvGraphicFramePr>
        <p:xfrm>
          <a:off x="629683" y="1901108"/>
          <a:ext cx="10932634" cy="39852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3230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E94F67-EB82-29CB-4417-C32FEF693B8B}"/>
              </a:ext>
            </a:extLst>
          </p:cNvPr>
          <p:cNvPicPr>
            <a:picLocks noChangeAspect="1"/>
          </p:cNvPicPr>
          <p:nvPr/>
        </p:nvPicPr>
        <p:blipFill>
          <a:blip r:embed="rId3"/>
          <a:stretch>
            <a:fillRect/>
          </a:stretch>
        </p:blipFill>
        <p:spPr>
          <a:xfrm>
            <a:off x="254584" y="210783"/>
            <a:ext cx="11682832" cy="2067050"/>
          </a:xfrm>
          <a:prstGeom prst="rect">
            <a:avLst/>
          </a:prstGeom>
        </p:spPr>
      </p:pic>
      <p:pic>
        <p:nvPicPr>
          <p:cNvPr id="6" name="Picture 5">
            <a:extLst>
              <a:ext uri="{FF2B5EF4-FFF2-40B4-BE49-F238E27FC236}">
                <a16:creationId xmlns:a16="http://schemas.microsoft.com/office/drawing/2014/main" id="{F9C0F2C2-8F63-E995-978C-91BAFF7FC58C}"/>
              </a:ext>
            </a:extLst>
          </p:cNvPr>
          <p:cNvPicPr>
            <a:picLocks noChangeAspect="1"/>
          </p:cNvPicPr>
          <p:nvPr/>
        </p:nvPicPr>
        <p:blipFill>
          <a:blip r:embed="rId4"/>
          <a:stretch>
            <a:fillRect/>
          </a:stretch>
        </p:blipFill>
        <p:spPr>
          <a:xfrm>
            <a:off x="560361" y="4414684"/>
            <a:ext cx="5191512" cy="1369894"/>
          </a:xfrm>
          <a:prstGeom prst="rect">
            <a:avLst/>
          </a:prstGeom>
        </p:spPr>
      </p:pic>
      <p:pic>
        <p:nvPicPr>
          <p:cNvPr id="7" name="Picture 6">
            <a:extLst>
              <a:ext uri="{FF2B5EF4-FFF2-40B4-BE49-F238E27FC236}">
                <a16:creationId xmlns:a16="http://schemas.microsoft.com/office/drawing/2014/main" id="{679068DC-43BA-450B-7135-43EB82D52253}"/>
              </a:ext>
            </a:extLst>
          </p:cNvPr>
          <p:cNvPicPr>
            <a:picLocks noChangeAspect="1"/>
          </p:cNvPicPr>
          <p:nvPr/>
        </p:nvPicPr>
        <p:blipFill>
          <a:blip r:embed="rId5"/>
          <a:stretch>
            <a:fillRect/>
          </a:stretch>
        </p:blipFill>
        <p:spPr>
          <a:xfrm>
            <a:off x="5878670" y="2741265"/>
            <a:ext cx="6058746" cy="3172268"/>
          </a:xfrm>
          <a:prstGeom prst="rect">
            <a:avLst/>
          </a:prstGeom>
        </p:spPr>
      </p:pic>
      <p:sp>
        <p:nvSpPr>
          <p:cNvPr id="8" name="TextBox 7">
            <a:extLst>
              <a:ext uri="{FF2B5EF4-FFF2-40B4-BE49-F238E27FC236}">
                <a16:creationId xmlns:a16="http://schemas.microsoft.com/office/drawing/2014/main" id="{D20CA5D9-4218-3EE3-EB5A-D50277039D81}"/>
              </a:ext>
            </a:extLst>
          </p:cNvPr>
          <p:cNvSpPr txBox="1"/>
          <p:nvPr/>
        </p:nvSpPr>
        <p:spPr>
          <a:xfrm>
            <a:off x="560361" y="2706852"/>
            <a:ext cx="5191512" cy="1200329"/>
          </a:xfrm>
          <a:prstGeom prst="rect">
            <a:avLst/>
          </a:prstGeom>
          <a:noFill/>
        </p:spPr>
        <p:txBody>
          <a:bodyPr wrap="square" rtlCol="0">
            <a:spAutoFit/>
          </a:bodyPr>
          <a:lstStyle/>
          <a:p>
            <a:pPr algn="ctr"/>
            <a:r>
              <a:rPr lang="en-US" sz="3600" b="1">
                <a:solidFill>
                  <a:schemeClr val="accent5"/>
                </a:solidFill>
                <a:latin typeface="Open Sans" panose="020B0606030504020204" pitchFamily="34" charset="0"/>
                <a:ea typeface="Open Sans" panose="020B0606030504020204" pitchFamily="34" charset="0"/>
                <a:cs typeface="Open Sans" panose="020B0606030504020204" pitchFamily="34" charset="0"/>
              </a:rPr>
              <a:t>Smart Start Messaging Toolkit</a:t>
            </a:r>
          </a:p>
        </p:txBody>
      </p:sp>
      <p:sp>
        <p:nvSpPr>
          <p:cNvPr id="9" name="TextBox 8">
            <a:extLst>
              <a:ext uri="{FF2B5EF4-FFF2-40B4-BE49-F238E27FC236}">
                <a16:creationId xmlns:a16="http://schemas.microsoft.com/office/drawing/2014/main" id="{6B6581B8-2304-99AA-76A7-17E631E1D137}"/>
              </a:ext>
            </a:extLst>
          </p:cNvPr>
          <p:cNvSpPr txBox="1"/>
          <p:nvPr/>
        </p:nvSpPr>
        <p:spPr>
          <a:xfrm>
            <a:off x="948267" y="1820333"/>
            <a:ext cx="101600" cy="379016"/>
          </a:xfrm>
          <a:prstGeom prst="rect">
            <a:avLst/>
          </a:prstGeom>
          <a:noFill/>
        </p:spPr>
        <p:txBody>
          <a:bodyPr wrap="square" rtlCol="0">
            <a:spAutoFit/>
          </a:bodyPr>
          <a:lstStyle/>
          <a:p>
            <a:r>
              <a:rPr lang="en-US"/>
              <a:t>c</a:t>
            </a:r>
          </a:p>
        </p:txBody>
      </p:sp>
    </p:spTree>
    <p:extLst>
      <p:ext uri="{BB962C8B-B14F-4D97-AF65-F5344CB8AC3E}">
        <p14:creationId xmlns:p14="http://schemas.microsoft.com/office/powerpoint/2010/main" val="318456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4AE9D-B806-613C-A637-E772DB704025}"/>
              </a:ext>
            </a:extLst>
          </p:cNvPr>
          <p:cNvSpPr>
            <a:spLocks noGrp="1"/>
          </p:cNvSpPr>
          <p:nvPr>
            <p:ph type="title"/>
          </p:nvPr>
        </p:nvSpPr>
        <p:spPr>
          <a:xfrm>
            <a:off x="743139" y="59214"/>
            <a:ext cx="10427042" cy="1325563"/>
          </a:xfrm>
        </p:spPr>
        <p:txBody>
          <a:bodyPr anchor="ctr">
            <a:normAutofit/>
          </a:bodyPr>
          <a:lstStyle/>
          <a:p>
            <a:pPr algn="ctr"/>
            <a:r>
              <a:rPr lang="en-US" b="1" dirty="0">
                <a:solidFill>
                  <a:srgbClr val="0070C0"/>
                </a:solidFill>
              </a:rPr>
              <a:t>ED Orientation Resources Site</a:t>
            </a:r>
          </a:p>
        </p:txBody>
      </p:sp>
      <p:pic>
        <p:nvPicPr>
          <p:cNvPr id="8" name="Picture 7">
            <a:extLst>
              <a:ext uri="{FF2B5EF4-FFF2-40B4-BE49-F238E27FC236}">
                <a16:creationId xmlns:a16="http://schemas.microsoft.com/office/drawing/2014/main" id="{D40370C6-388A-13C9-3451-6194BE354322}"/>
              </a:ext>
            </a:extLst>
          </p:cNvPr>
          <p:cNvPicPr>
            <a:picLocks noChangeAspect="1"/>
          </p:cNvPicPr>
          <p:nvPr/>
        </p:nvPicPr>
        <p:blipFill>
          <a:blip r:embed="rId3"/>
          <a:srcRect/>
          <a:stretch/>
        </p:blipFill>
        <p:spPr>
          <a:xfrm>
            <a:off x="2361678" y="1384777"/>
            <a:ext cx="7044173" cy="4583537"/>
          </a:xfrm>
          <a:prstGeom prst="rect">
            <a:avLst/>
          </a:prstGeom>
        </p:spPr>
      </p:pic>
    </p:spTree>
    <p:extLst>
      <p:ext uri="{BB962C8B-B14F-4D97-AF65-F5344CB8AC3E}">
        <p14:creationId xmlns:p14="http://schemas.microsoft.com/office/powerpoint/2010/main" val="1070418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30D281F3-D142-4B40-A3A5-EB08E0731B4B}"/>
              </a:ext>
            </a:extLst>
          </p:cNvPr>
          <p:cNvPicPr>
            <a:picLocks noGrp="1" noChangeAspect="1"/>
          </p:cNvPicPr>
          <p:nvPr>
            <p:ph idx="1"/>
          </p:nvPr>
        </p:nvPicPr>
        <p:blipFill>
          <a:blip r:embed="rId3"/>
          <a:srcRect/>
          <a:stretch/>
        </p:blipFill>
        <p:spPr>
          <a:xfrm>
            <a:off x="1776145" y="1132422"/>
            <a:ext cx="8454979" cy="4593156"/>
          </a:xfrm>
          <a:prstGeom prst="rect">
            <a:avLst/>
          </a:prstGeom>
        </p:spPr>
      </p:pic>
      <p:sp>
        <p:nvSpPr>
          <p:cNvPr id="2" name="TextBox 1">
            <a:extLst>
              <a:ext uri="{FF2B5EF4-FFF2-40B4-BE49-F238E27FC236}">
                <a16:creationId xmlns:a16="http://schemas.microsoft.com/office/drawing/2014/main" id="{9EB60AB2-6A7B-454E-9CA5-62AFF3C3C882}"/>
              </a:ext>
            </a:extLst>
          </p:cNvPr>
          <p:cNvSpPr txBox="1"/>
          <p:nvPr/>
        </p:nvSpPr>
        <p:spPr>
          <a:xfrm>
            <a:off x="735901" y="358486"/>
            <a:ext cx="10870744" cy="1080655"/>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3764561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82FF3-AC8B-400B-9A76-CC0010DCB15F}"/>
              </a:ext>
            </a:extLst>
          </p:cNvPr>
          <p:cNvSpPr>
            <a:spLocks noGrp="1"/>
          </p:cNvSpPr>
          <p:nvPr>
            <p:ph type="title"/>
          </p:nvPr>
        </p:nvSpPr>
        <p:spPr>
          <a:xfrm>
            <a:off x="838200" y="365126"/>
            <a:ext cx="10515600" cy="996084"/>
          </a:xfrm>
        </p:spPr>
        <p:txBody>
          <a:bodyPr/>
          <a:lstStyle/>
          <a:p>
            <a:pPr algn="ctr"/>
            <a:r>
              <a:rPr lang="en-US" dirty="0">
                <a:solidFill>
                  <a:srgbClr val="0070C0"/>
                </a:solidFill>
              </a:rPr>
              <a:t>What is Smart Start?</a:t>
            </a:r>
          </a:p>
        </p:txBody>
      </p:sp>
      <p:graphicFrame>
        <p:nvGraphicFramePr>
          <p:cNvPr id="6" name="Content Placeholder 5">
            <a:extLst>
              <a:ext uri="{FF2B5EF4-FFF2-40B4-BE49-F238E27FC236}">
                <a16:creationId xmlns:a16="http://schemas.microsoft.com/office/drawing/2014/main" id="{9500BD13-E8D9-43DE-8513-54B9912A08F5}"/>
              </a:ext>
            </a:extLst>
          </p:cNvPr>
          <p:cNvGraphicFramePr>
            <a:graphicFrameLocks noGrp="1"/>
          </p:cNvGraphicFramePr>
          <p:nvPr>
            <p:ph idx="1"/>
          </p:nvPr>
        </p:nvGraphicFramePr>
        <p:xfrm>
          <a:off x="838200" y="1655618"/>
          <a:ext cx="10827327" cy="38359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3121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A363858-E64F-43F1-A00E-22D17340FBDF}"/>
              </a:ext>
            </a:extLst>
          </p:cNvPr>
          <p:cNvSpPr txBox="1"/>
          <p:nvPr/>
        </p:nvSpPr>
        <p:spPr>
          <a:xfrm>
            <a:off x="973088" y="233215"/>
            <a:ext cx="1024582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Open Sans" panose="020B0606030504020204" pitchFamily="34" charset="0"/>
                <a:ea typeface="Open Sans" panose="020B0606030504020204" pitchFamily="34" charset="0"/>
                <a:cs typeface="Open Sans" panose="020B0606030504020204" pitchFamily="34" charset="0"/>
              </a:rPr>
              <a:t>North Carolina Smart Start Network </a:t>
            </a:r>
          </a:p>
        </p:txBody>
      </p:sp>
      <p:pic>
        <p:nvPicPr>
          <p:cNvPr id="6" name="Picture 5">
            <a:extLst>
              <a:ext uri="{FF2B5EF4-FFF2-40B4-BE49-F238E27FC236}">
                <a16:creationId xmlns:a16="http://schemas.microsoft.com/office/drawing/2014/main" id="{23E393E6-AB7E-471D-9964-C912DD21710E}"/>
              </a:ext>
            </a:extLst>
          </p:cNvPr>
          <p:cNvPicPr>
            <a:picLocks noChangeAspect="1"/>
          </p:cNvPicPr>
          <p:nvPr/>
        </p:nvPicPr>
        <p:blipFill>
          <a:blip r:embed="rId3"/>
          <a:srcRect/>
          <a:stretch/>
        </p:blipFill>
        <p:spPr>
          <a:xfrm>
            <a:off x="403580" y="823666"/>
            <a:ext cx="9804959" cy="5919459"/>
          </a:xfrm>
          <a:prstGeom prst="rect">
            <a:avLst/>
          </a:prstGeom>
        </p:spPr>
      </p:pic>
    </p:spTree>
    <p:extLst>
      <p:ext uri="{BB962C8B-B14F-4D97-AF65-F5344CB8AC3E}">
        <p14:creationId xmlns:p14="http://schemas.microsoft.com/office/powerpoint/2010/main" val="3781354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58294-F2A6-4568-8169-174B734A541D}"/>
              </a:ext>
            </a:extLst>
          </p:cNvPr>
          <p:cNvSpPr>
            <a:spLocks noGrp="1"/>
          </p:cNvSpPr>
          <p:nvPr>
            <p:ph type="title"/>
          </p:nvPr>
        </p:nvSpPr>
        <p:spPr>
          <a:xfrm>
            <a:off x="728395" y="230141"/>
            <a:ext cx="10515600" cy="928543"/>
          </a:xfrm>
        </p:spPr>
        <p:txBody>
          <a:bodyPr/>
          <a:lstStyle/>
          <a:p>
            <a:pPr algn="ctr"/>
            <a:r>
              <a:rPr lang="en-US" dirty="0">
                <a:solidFill>
                  <a:srgbClr val="0070C0"/>
                </a:solidFill>
              </a:rPr>
              <a:t>Smart Start Network Leadership</a:t>
            </a:r>
          </a:p>
        </p:txBody>
      </p:sp>
      <p:graphicFrame>
        <p:nvGraphicFramePr>
          <p:cNvPr id="6" name="Diagram 5">
            <a:extLst>
              <a:ext uri="{FF2B5EF4-FFF2-40B4-BE49-F238E27FC236}">
                <a16:creationId xmlns:a16="http://schemas.microsoft.com/office/drawing/2014/main" id="{E7D47A99-B066-47B7-A1EB-62D26CAABBBE}"/>
              </a:ext>
            </a:extLst>
          </p:cNvPr>
          <p:cNvGraphicFramePr/>
          <p:nvPr/>
        </p:nvGraphicFramePr>
        <p:xfrm>
          <a:off x="347377" y="1459822"/>
          <a:ext cx="11552886" cy="4888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C8383725-6DD5-4867-88BE-80576F3BBD89}"/>
              </a:ext>
            </a:extLst>
          </p:cNvPr>
          <p:cNvSpPr txBox="1"/>
          <p:nvPr/>
        </p:nvSpPr>
        <p:spPr>
          <a:xfrm>
            <a:off x="1756291" y="1158684"/>
            <a:ext cx="9155359" cy="897672"/>
          </a:xfrm>
          <a:prstGeom prst="leftRightArrow">
            <a:avLst>
              <a:gd name="adj1" fmla="val 57741"/>
              <a:gd name="adj2" fmla="val 50000"/>
            </a:avLst>
          </a:prstGeom>
          <a:solidFill>
            <a:schemeClr val="accent5">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Local Partnership Advisory Committee (LPAC)</a:t>
            </a:r>
          </a:p>
        </p:txBody>
      </p:sp>
    </p:spTree>
    <p:extLst>
      <p:ext uri="{BB962C8B-B14F-4D97-AF65-F5344CB8AC3E}">
        <p14:creationId xmlns:p14="http://schemas.microsoft.com/office/powerpoint/2010/main" val="3997161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09E36-8D86-4067-BE2D-21BA39AD6276}"/>
              </a:ext>
            </a:extLst>
          </p:cNvPr>
          <p:cNvSpPr>
            <a:spLocks noGrp="1"/>
          </p:cNvSpPr>
          <p:nvPr>
            <p:ph type="title"/>
          </p:nvPr>
        </p:nvSpPr>
        <p:spPr>
          <a:xfrm>
            <a:off x="838200" y="0"/>
            <a:ext cx="10515600" cy="1325563"/>
          </a:xfrm>
        </p:spPr>
        <p:txBody>
          <a:bodyPr/>
          <a:lstStyle/>
          <a:p>
            <a:pPr algn="ctr"/>
            <a:r>
              <a:rPr lang="en-US">
                <a:solidFill>
                  <a:schemeClr val="accent5"/>
                </a:solidFill>
              </a:rPr>
              <a:t>Ten Board Governance Responsibilities </a:t>
            </a:r>
          </a:p>
        </p:txBody>
      </p:sp>
      <p:graphicFrame>
        <p:nvGraphicFramePr>
          <p:cNvPr id="5" name="Diagram 4">
            <a:extLst>
              <a:ext uri="{FF2B5EF4-FFF2-40B4-BE49-F238E27FC236}">
                <a16:creationId xmlns:a16="http://schemas.microsoft.com/office/drawing/2014/main" id="{E64B5509-BA2B-4C23-B42F-3CB036AFE9E6}"/>
              </a:ext>
            </a:extLst>
          </p:cNvPr>
          <p:cNvGraphicFramePr/>
          <p:nvPr>
            <p:extLst>
              <p:ext uri="{D42A27DB-BD31-4B8C-83A1-F6EECF244321}">
                <p14:modId xmlns:p14="http://schemas.microsoft.com/office/powerpoint/2010/main" val="3267905134"/>
              </p:ext>
            </p:extLst>
          </p:nvPr>
        </p:nvGraphicFramePr>
        <p:xfrm>
          <a:off x="609600" y="1163245"/>
          <a:ext cx="10972799" cy="53551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2263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86C9D51-6772-B99C-77EA-3C1D21C1D1E7}"/>
              </a:ext>
            </a:extLst>
          </p:cNvPr>
          <p:cNvPicPr>
            <a:picLocks noGrp="1" noChangeAspect="1"/>
          </p:cNvPicPr>
          <p:nvPr>
            <p:ph idx="1"/>
          </p:nvPr>
        </p:nvPicPr>
        <p:blipFill>
          <a:blip r:embed="rId3"/>
          <a:stretch>
            <a:fillRect/>
          </a:stretch>
        </p:blipFill>
        <p:spPr>
          <a:xfrm>
            <a:off x="535510" y="176213"/>
            <a:ext cx="11120980" cy="1701748"/>
          </a:xfrm>
          <a:ln w="3175">
            <a:noFill/>
          </a:ln>
        </p:spPr>
      </p:pic>
      <p:pic>
        <p:nvPicPr>
          <p:cNvPr id="3" name="Picture 2">
            <a:extLst>
              <a:ext uri="{FF2B5EF4-FFF2-40B4-BE49-F238E27FC236}">
                <a16:creationId xmlns:a16="http://schemas.microsoft.com/office/drawing/2014/main" id="{E7C1D5E6-07C4-F1B6-41E1-E167EF4C2BDF}"/>
              </a:ext>
            </a:extLst>
          </p:cNvPr>
          <p:cNvPicPr>
            <a:picLocks noChangeAspect="1"/>
          </p:cNvPicPr>
          <p:nvPr/>
        </p:nvPicPr>
        <p:blipFill>
          <a:blip r:embed="rId4"/>
          <a:stretch>
            <a:fillRect/>
          </a:stretch>
        </p:blipFill>
        <p:spPr>
          <a:xfrm>
            <a:off x="2314014" y="2026113"/>
            <a:ext cx="7563971" cy="4488986"/>
          </a:xfrm>
          <a:prstGeom prst="rect">
            <a:avLst/>
          </a:prstGeom>
        </p:spPr>
      </p:pic>
    </p:spTree>
    <p:extLst>
      <p:ext uri="{BB962C8B-B14F-4D97-AF65-F5344CB8AC3E}">
        <p14:creationId xmlns:p14="http://schemas.microsoft.com/office/powerpoint/2010/main" val="520762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EA2DA89-53EE-2838-C8DB-0F77D50A24DB}"/>
              </a:ext>
            </a:extLst>
          </p:cNvPr>
          <p:cNvPicPr>
            <a:picLocks noGrp="1" noChangeAspect="1"/>
          </p:cNvPicPr>
          <p:nvPr>
            <p:ph idx="1"/>
          </p:nvPr>
        </p:nvPicPr>
        <p:blipFill>
          <a:blip r:embed="rId3"/>
          <a:stretch>
            <a:fillRect/>
          </a:stretch>
        </p:blipFill>
        <p:spPr>
          <a:xfrm>
            <a:off x="956187" y="141333"/>
            <a:ext cx="10515600" cy="1840230"/>
          </a:xfrm>
          <a:noFill/>
        </p:spPr>
      </p:pic>
      <p:pic>
        <p:nvPicPr>
          <p:cNvPr id="9" name="Picture 8">
            <a:extLst>
              <a:ext uri="{FF2B5EF4-FFF2-40B4-BE49-F238E27FC236}">
                <a16:creationId xmlns:a16="http://schemas.microsoft.com/office/drawing/2014/main" id="{6C015258-84F2-7221-A2CB-E62B689B66B2}"/>
              </a:ext>
            </a:extLst>
          </p:cNvPr>
          <p:cNvPicPr>
            <a:picLocks noChangeAspect="1"/>
          </p:cNvPicPr>
          <p:nvPr/>
        </p:nvPicPr>
        <p:blipFill>
          <a:blip r:embed="rId4"/>
          <a:stretch>
            <a:fillRect/>
          </a:stretch>
        </p:blipFill>
        <p:spPr>
          <a:xfrm>
            <a:off x="4149908" y="1855268"/>
            <a:ext cx="3892184" cy="4725872"/>
          </a:xfrm>
          <a:prstGeom prst="rect">
            <a:avLst/>
          </a:prstGeom>
        </p:spPr>
      </p:pic>
    </p:spTree>
    <p:extLst>
      <p:ext uri="{BB962C8B-B14F-4D97-AF65-F5344CB8AC3E}">
        <p14:creationId xmlns:p14="http://schemas.microsoft.com/office/powerpoint/2010/main" val="1373188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DC77D5-9B29-640A-9A17-B682F701F0DC}"/>
              </a:ext>
            </a:extLst>
          </p:cNvPr>
          <p:cNvPicPr>
            <a:picLocks noChangeAspect="1"/>
          </p:cNvPicPr>
          <p:nvPr/>
        </p:nvPicPr>
        <p:blipFill rotWithShape="1">
          <a:blip r:embed="rId3"/>
          <a:srcRect l="5996" t="1" b="995"/>
          <a:stretch/>
        </p:blipFill>
        <p:spPr>
          <a:xfrm>
            <a:off x="835742" y="267185"/>
            <a:ext cx="10520516" cy="1748428"/>
          </a:xfrm>
          <a:prstGeom prst="rect">
            <a:avLst/>
          </a:prstGeom>
        </p:spPr>
      </p:pic>
      <p:pic>
        <p:nvPicPr>
          <p:cNvPr id="1026" name="Picture 2" descr="Support Services | Town of West Springfield, MA">
            <a:extLst>
              <a:ext uri="{FF2B5EF4-FFF2-40B4-BE49-F238E27FC236}">
                <a16:creationId xmlns:a16="http://schemas.microsoft.com/office/drawing/2014/main" id="{3A2A4781-FC83-1092-DB63-4988282311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3565" y="2329269"/>
            <a:ext cx="7004869" cy="4261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267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5CBD6D5-315A-5D50-FDBB-C93F87DDBD4B}"/>
              </a:ext>
            </a:extLst>
          </p:cNvPr>
          <p:cNvPicPr>
            <a:picLocks noChangeAspect="1"/>
          </p:cNvPicPr>
          <p:nvPr/>
        </p:nvPicPr>
        <p:blipFill>
          <a:blip r:embed="rId3"/>
          <a:stretch>
            <a:fillRect/>
          </a:stretch>
        </p:blipFill>
        <p:spPr>
          <a:xfrm>
            <a:off x="870155" y="0"/>
            <a:ext cx="10795820" cy="2309744"/>
          </a:xfrm>
          <a:prstGeom prst="rect">
            <a:avLst/>
          </a:prstGeom>
        </p:spPr>
      </p:pic>
      <p:graphicFrame>
        <p:nvGraphicFramePr>
          <p:cNvPr id="6" name="Diagram 5">
            <a:extLst>
              <a:ext uri="{FF2B5EF4-FFF2-40B4-BE49-F238E27FC236}">
                <a16:creationId xmlns:a16="http://schemas.microsoft.com/office/drawing/2014/main" id="{7F33E4C7-3A57-59C9-92F2-993DBF24DABE}"/>
              </a:ext>
            </a:extLst>
          </p:cNvPr>
          <p:cNvGraphicFramePr/>
          <p:nvPr>
            <p:extLst>
              <p:ext uri="{D42A27DB-BD31-4B8C-83A1-F6EECF244321}">
                <p14:modId xmlns:p14="http://schemas.microsoft.com/office/powerpoint/2010/main" val="384364499"/>
              </p:ext>
            </p:extLst>
          </p:nvPr>
        </p:nvGraphicFramePr>
        <p:xfrm>
          <a:off x="399025" y="2242011"/>
          <a:ext cx="11606708" cy="36931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468937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mart Start Acct Plan Overview" id="{505CCADA-22A8-4057-B8A1-94C3C38F1447}" vid="{2E42FC7D-E580-41CF-898B-ABF6E6E2308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48c04dbd-da94-4252-a813-4225c643ca1b">
      <UserInfo>
        <DisplayName>SharingLinks.9cfba736-c82f-4859-921c-209574aa35eb.Flexible.4be68984-f8df-487e-b14c-5a39ab864625</DisplayName>
        <AccountId>37</AccountId>
        <AccountType/>
      </UserInfo>
      <UserInfo>
        <DisplayName>Bill O'Donnell</DisplayName>
        <AccountId>27</AccountId>
        <AccountType/>
      </UserInfo>
    </SharedWithUsers>
    <lcf76f155ced4ddcb4097134ff3c332f xmlns="7e6f1cec-02bb-40fa-b519-3fa38338973c">
      <Terms xmlns="http://schemas.microsoft.com/office/infopath/2007/PartnerControls"/>
    </lcf76f155ced4ddcb4097134ff3c332f>
    <TaxCatchAll xmlns="48c04dbd-da94-4252-a813-4225c643ca1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7D198AB06985B4C84E979B1BAEE6BC1" ma:contentTypeVersion="18" ma:contentTypeDescription="Create a new document." ma:contentTypeScope="" ma:versionID="3704db9dd36a64fe18f507d1f59ae08c">
  <xsd:schema xmlns:xsd="http://www.w3.org/2001/XMLSchema" xmlns:xs="http://www.w3.org/2001/XMLSchema" xmlns:p="http://schemas.microsoft.com/office/2006/metadata/properties" xmlns:ns2="7e6f1cec-02bb-40fa-b519-3fa38338973c" xmlns:ns3="48c04dbd-da94-4252-a813-4225c643ca1b" targetNamespace="http://schemas.microsoft.com/office/2006/metadata/properties" ma:root="true" ma:fieldsID="071892dfe23c847a53af772c5b1fede9" ns2:_="" ns3:_="">
    <xsd:import namespace="7e6f1cec-02bb-40fa-b519-3fa38338973c"/>
    <xsd:import namespace="48c04dbd-da94-4252-a813-4225c643ca1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6f1cec-02bb-40fa-b519-3fa3833897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7d1e4db-dedf-486d-938d-c7fb170dad8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8c04dbd-da94-4252-a813-4225c643ca1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b2f099f-16a4-40eb-a579-7dbc4f3ea59a}" ma:internalName="TaxCatchAll" ma:showField="CatchAllData" ma:web="48c04dbd-da94-4252-a813-4225c643ca1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948DB8-AACF-4CFE-A382-C5A42C239F97}">
  <ds:schemaRefs>
    <ds:schemaRef ds:uri="http://schemas.microsoft.com/sharepoint/v3/contenttype/forms"/>
  </ds:schemaRefs>
</ds:datastoreItem>
</file>

<file path=customXml/itemProps2.xml><?xml version="1.0" encoding="utf-8"?>
<ds:datastoreItem xmlns:ds="http://schemas.openxmlformats.org/officeDocument/2006/customXml" ds:itemID="{8403A360-E73D-4C1B-A109-6B85DBA4C497}">
  <ds:schemaRefs>
    <ds:schemaRef ds:uri="http://purl.org/dc/terms/"/>
    <ds:schemaRef ds:uri="http://www.w3.org/XML/1998/namespace"/>
    <ds:schemaRef ds:uri="http://purl.org/dc/dcmitype/"/>
    <ds:schemaRef ds:uri="http://purl.org/dc/elements/1.1/"/>
    <ds:schemaRef ds:uri="http://schemas.microsoft.com/office/2006/documentManagement/types"/>
    <ds:schemaRef ds:uri="48c04dbd-da94-4252-a813-4225c643ca1b"/>
    <ds:schemaRef ds:uri="http://schemas.microsoft.com/office/infopath/2007/PartnerControls"/>
    <ds:schemaRef ds:uri="http://schemas.openxmlformats.org/package/2006/metadata/core-properties"/>
    <ds:schemaRef ds:uri="7e6f1cec-02bb-40fa-b519-3fa38338973c"/>
    <ds:schemaRef ds:uri="http://schemas.microsoft.com/office/2006/metadata/properties"/>
  </ds:schemaRefs>
</ds:datastoreItem>
</file>

<file path=customXml/itemProps3.xml><?xml version="1.0" encoding="utf-8"?>
<ds:datastoreItem xmlns:ds="http://schemas.openxmlformats.org/officeDocument/2006/customXml" ds:itemID="{327EEF7D-4E3E-486A-B28D-B4B63B024803}">
  <ds:schemaRefs>
    <ds:schemaRef ds:uri="48c04dbd-da94-4252-a813-4225c643ca1b"/>
    <ds:schemaRef ds:uri="7e6f1cec-02bb-40fa-b519-3fa38338973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d5e60c50-e93e-4700-a247-e8ba25462c1c}" enabled="0" method="" siteId="{d5e60c50-e93e-4700-a247-e8ba25462c1c}" removed="1"/>
</clbl:labelList>
</file>

<file path=docProps/app.xml><?xml version="1.0" encoding="utf-8"?>
<Properties xmlns="http://schemas.openxmlformats.org/officeDocument/2006/extended-properties" xmlns:vt="http://schemas.openxmlformats.org/officeDocument/2006/docPropsVTypes">
  <Template>Facet</Template>
  <TotalTime>1920</TotalTime>
  <Words>2656</Words>
  <Application>Microsoft Office PowerPoint</Application>
  <PresentationFormat>Widescreen</PresentationFormat>
  <Paragraphs>190</Paragraphs>
  <Slides>17</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ＭＳ Ｐゴシック</vt:lpstr>
      <vt:lpstr>Arial</vt:lpstr>
      <vt:lpstr>Calibri</vt:lpstr>
      <vt:lpstr>Calibri Light</vt:lpstr>
      <vt:lpstr>Open Sans</vt:lpstr>
      <vt:lpstr>Open Sans Light</vt:lpstr>
      <vt:lpstr>Open Sans Semibold</vt:lpstr>
      <vt:lpstr>Tahoma</vt:lpstr>
      <vt:lpstr>Office Theme</vt:lpstr>
      <vt:lpstr>   Cumberland County Board of Directors What’s Your Charge Smart Start Orientation </vt:lpstr>
      <vt:lpstr>What is Smart Start?</vt:lpstr>
      <vt:lpstr>PowerPoint Presentation</vt:lpstr>
      <vt:lpstr>Smart Start Network Leadership</vt:lpstr>
      <vt:lpstr>Ten Board Governance Responsibilities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 Orientation Resources Site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Start Accountability Plan</dc:title>
  <dc:creator>Christina DiSalvo</dc:creator>
  <cp:lastModifiedBy>Mary Sonnenberg</cp:lastModifiedBy>
  <cp:revision>24</cp:revision>
  <cp:lastPrinted>2025-08-20T19:09:50Z</cp:lastPrinted>
  <dcterms:created xsi:type="dcterms:W3CDTF">2018-08-03T12:45:56Z</dcterms:created>
  <dcterms:modified xsi:type="dcterms:W3CDTF">2026-07-29T21:46:09Z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0x01010077D198AB06985B4C84E979B1BAEE6BC1</vt:lpwstr>
  </property>
  <property fmtid="{D5CDD505-2E9C-101B-9397-08002B2CF9AE}" pid="3" name="_dlc_DocIdItemGuid">
    <vt:lpwstr>f068fe5d-c52b-47f0-89e8-f4401c9cd75b</vt:lpwstr>
  </property>
  <property fmtid="{D5CDD505-2E9C-101B-9397-08002B2CF9AE}" pid="4" name="Metadata">
    <vt:lpwstr/>
  </property>
  <property fmtid="{D5CDD505-2E9C-101B-9397-08002B2CF9AE}" pid="5" name="Order">
    <vt:r8>1233300</vt:r8>
  </property>
  <property fmtid="{D5CDD505-2E9C-101B-9397-08002B2CF9AE}" pid="6" name="xd_Signature">
    <vt:bool>false</vt:bool>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MediaServiceImageTags">
    <vt:lpwstr/>
  </property>
</Properties>
</file>