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444" r:id="rId6"/>
    <p:sldId id="2440" r:id="rId7"/>
    <p:sldId id="2463" r:id="rId8"/>
    <p:sldId id="2453" r:id="rId9"/>
    <p:sldId id="2439" r:id="rId10"/>
    <p:sldId id="2467" r:id="rId11"/>
    <p:sldId id="2468" r:id="rId12"/>
    <p:sldId id="2458" r:id="rId13"/>
    <p:sldId id="2443" r:id="rId14"/>
    <p:sldId id="2450" r:id="rId15"/>
    <p:sldId id="2451" r:id="rId16"/>
    <p:sldId id="2466" r:id="rId17"/>
    <p:sldId id="260" r:id="rId18"/>
    <p:sldId id="2465" r:id="rId19"/>
    <p:sldId id="2464" r:id="rId20"/>
    <p:sldId id="258" r:id="rId21"/>
    <p:sldId id="2441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8"/>
    <a:srgbClr val="FF9016"/>
    <a:srgbClr val="2F3342"/>
    <a:srgbClr val="C0F400"/>
    <a:srgbClr val="05EE55"/>
    <a:srgbClr val="038B30"/>
    <a:srgbClr val="05D74D"/>
    <a:srgbClr val="663300"/>
    <a:srgbClr val="04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584" autoAdjust="0"/>
  </p:normalViewPr>
  <p:slideViewPr>
    <p:cSldViewPr snapToGrid="0">
      <p:cViewPr varScale="1">
        <p:scale>
          <a:sx n="86" d="100"/>
          <a:sy n="86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7"/>
    </p:cViewPr>
  </p:sorter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4265FD-4E3F-4008-BF0D-92438DDF3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1FABC-D2A4-4DDD-AE15-415703DDD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1CB9CF0-A540-4793-A5F3-F4917CFDDCB6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BBAB0-AE2E-4EA6-BE3D-A8C4DA400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D462F-4914-49FC-A851-7FFFE9D6E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3422B72-BD1C-4F41-B10E-CA0BEB1790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A03753-A5BE-4D79-AEA9-C0A65A6F8851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A3BE989-76B8-4F13-9267-01FDA45C43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rgbClr val="2F334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53395" y="1061132"/>
            <a:ext cx="3464721" cy="82391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2AF2780-75D3-4992-93BC-8EA50C648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394" y="2108201"/>
            <a:ext cx="3464721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AAE1C5B-7233-4F49-895F-7566CEB6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31586"/>
            <a:ext cx="3467099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4" y="1431586"/>
            <a:ext cx="3467106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8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5BFBAA-B5F1-4F95-8C05-5E30A7076BD7}"/>
              </a:ext>
            </a:extLst>
          </p:cNvPr>
          <p:cNvSpPr/>
          <p:nvPr userDrawn="1"/>
        </p:nvSpPr>
        <p:spPr>
          <a:xfrm>
            <a:off x="1159727" y="1224451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478" y="587829"/>
            <a:ext cx="5326022" cy="527322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657060" y="698704"/>
            <a:ext cx="4473025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657060" y="435124"/>
            <a:ext cx="5134751" cy="5965370"/>
            <a:chOff x="252031" y="391887"/>
            <a:chExt cx="7433283" cy="59653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546851"/>
            <a:ext cx="4101084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0457"/>
            <a:ext cx="4101084" cy="979308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16E8B30-475D-4275-8DC2-14C98F2F9B76}"/>
              </a:ext>
            </a:extLst>
          </p:cNvPr>
          <p:cNvSpPr/>
          <p:nvPr userDrawn="1"/>
        </p:nvSpPr>
        <p:spPr>
          <a:xfrm>
            <a:off x="1159727" y="1191137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8E8FD-E25A-4462-9917-754D6C619C75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>
                <a:solidFill>
                  <a:srgbClr val="2F3342"/>
                </a:solidFill>
              </a:rPr>
              <a:pPr/>
              <a:t>‹#›</a:t>
            </a:fld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52D6C-9D51-45A1-A6B7-B21DC9A94A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 descr="Open square accent block">
            <a:extLst>
              <a:ext uri="{FF2B5EF4-FFF2-40B4-BE49-F238E27FC236}">
                <a16:creationId xmlns:a16="http://schemas.microsoft.com/office/drawing/2014/main" id="{217FA8D4-1D05-4DF4-AA9D-364B6979733D}"/>
              </a:ext>
            </a:extLst>
          </p:cNvPr>
          <p:cNvSpPr/>
          <p:nvPr userDrawn="1"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1017-F981-4D2D-A14B-A857FC304F54}"/>
              </a:ext>
            </a:extLst>
          </p:cNvPr>
          <p:cNvSpPr/>
          <p:nvPr userDrawn="1"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D85E79-8DB4-4D93-979C-171105321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4F1136-B1CD-4171-BB47-0281C1974B22}"/>
              </a:ext>
            </a:extLst>
          </p:cNvPr>
          <p:cNvSpPr/>
          <p:nvPr userDrawn="1"/>
        </p:nvSpPr>
        <p:spPr>
          <a:xfrm>
            <a:off x="471340" y="1189038"/>
            <a:ext cx="11149160" cy="483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9ADD4C-B26C-41B3-B492-DC9D032A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31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4862A-62CA-4399-88B0-181961E0F691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>
                <a:solidFill>
                  <a:srgbClr val="2F3342"/>
                </a:solidFill>
              </a:rPr>
              <a:pPr/>
              <a:t>‹#›</a:t>
            </a:fld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02D481-2888-4133-AD94-7700AA117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113A8-E04C-44C2-962F-5FFA40FB7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4919153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1676400"/>
            <a:ext cx="5196241" cy="3352800"/>
          </a:xfrm>
        </p:spPr>
        <p:txBody>
          <a:bodyPr>
            <a:normAutofit/>
          </a:bodyPr>
          <a:lstStyle>
            <a:lvl1pPr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94" y="365125"/>
            <a:ext cx="4114801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938" y="1088572"/>
            <a:ext cx="4572000" cy="4572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7A3F-3DCD-44DD-AF42-32098DCC3A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DB279-F403-4D2A-8D1B-FB3C81796B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62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9927771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5781" y="1107282"/>
              <a:ext cx="4572000" cy="4572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775"/>
            <a:ext cx="4351911" cy="2384466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199" y="3886241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26DCC3-B99B-481C-AC63-F17D5215DC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24A36-5F75-40A5-8DA4-0364F4492F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43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6094" y="4127455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BF64E-D1E6-463D-B3F0-1491C107C8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9EC66-F633-4F8B-BA43-E48843E5A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995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53400" y="1061132"/>
            <a:ext cx="3464717" cy="823912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9082" y="489291"/>
            <a:ext cx="2873833" cy="5920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0FCBE5-63C0-4DC7-8687-C2C76ABB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240C4-B3CD-49AA-8C48-9FE7AA1FE3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A43A44DE-9B7B-49B8-AE13-95164A3F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605998" cy="118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7370" y="0"/>
            <a:ext cx="54646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587876"/>
          </a:xfrm>
        </p:spPr>
        <p:txBody>
          <a:bodyPr anchor="b"/>
          <a:lstStyle>
            <a:lvl1pPr>
              <a:defRPr sz="32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F33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9714" y="2095547"/>
            <a:ext cx="4958100" cy="365125"/>
          </a:xfrm>
        </p:spPr>
        <p:txBody>
          <a:bodyPr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0191" y="470641"/>
            <a:ext cx="5220309" cy="59167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67" y="1099002"/>
            <a:ext cx="4226024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67" y="2145234"/>
            <a:ext cx="4226024" cy="3857329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1804" y="1737564"/>
            <a:ext cx="4197802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066D4-321A-48BF-84C2-18FC1D7184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DB4336-A0EC-4019-904C-11240535876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2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06094" y="4127455"/>
            <a:ext cx="4351911" cy="2964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cap="all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72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C39E4676-2097-45B1-B554-0DFE67952792}"/>
              </a:ext>
            </a:extLst>
          </p:cNvPr>
          <p:cNvSpPr/>
          <p:nvPr userDrawn="1"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884" y="1188720"/>
            <a:ext cx="11024616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B3254E-B445-46A8-8E69-B2596E25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3" r:id="rId5"/>
    <p:sldLayoutId id="2147483657" r:id="rId6"/>
    <p:sldLayoutId id="2147483663" r:id="rId7"/>
    <p:sldLayoutId id="2147483670" r:id="rId8"/>
    <p:sldLayoutId id="2147483669" r:id="rId9"/>
    <p:sldLayoutId id="2147483667" r:id="rId10"/>
    <p:sldLayoutId id="2147483668" r:id="rId11"/>
    <p:sldLayoutId id="2147483666" r:id="rId12"/>
    <p:sldLayoutId id="2147483671" r:id="rId13"/>
    <p:sldLayoutId id="2147483655" r:id="rId1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055D6A-2737-4E4B-BF84-EBCB9FF6057F}"/>
              </a:ext>
            </a:extLst>
          </p:cNvPr>
          <p:cNvGrpSpPr/>
          <p:nvPr/>
        </p:nvGrpSpPr>
        <p:grpSpPr>
          <a:xfrm>
            <a:off x="2184481" y="1119487"/>
            <a:ext cx="7983532" cy="4280006"/>
            <a:chOff x="2184481" y="1119487"/>
            <a:chExt cx="7983532" cy="42800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26F8C4-2657-4BA8-9802-E3E64D135C63}"/>
                </a:ext>
              </a:extLst>
            </p:cNvPr>
            <p:cNvSpPr/>
            <p:nvPr/>
          </p:nvSpPr>
          <p:spPr>
            <a:xfrm flipH="1">
              <a:off x="2184481" y="1119487"/>
              <a:ext cx="7221463" cy="3657599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1BEC607-8474-408E-A7AC-48A065F31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559154" y="1430691"/>
              <a:ext cx="7608859" cy="3968802"/>
              <a:chOff x="-504722" y="82846"/>
              <a:chExt cx="7608859" cy="742960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601E3FC-2016-4085-9A4B-A172702EAAE1}"/>
                  </a:ext>
                </a:extLst>
              </p:cNvPr>
              <p:cNvSpPr/>
              <p:nvPr userDrawn="1"/>
            </p:nvSpPr>
            <p:spPr>
              <a:xfrm>
                <a:off x="-504722" y="665419"/>
                <a:ext cx="7221463" cy="6847033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CBF662F-A198-4AD3-8EBC-0EC9A52B2994}"/>
                  </a:ext>
                </a:extLst>
              </p:cNvPr>
              <p:cNvSpPr/>
              <p:nvPr userDrawn="1"/>
            </p:nvSpPr>
            <p:spPr>
              <a:xfrm>
                <a:off x="-124733" y="82846"/>
                <a:ext cx="7228870" cy="6847031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42E86C5-8E5F-4620-A4FB-D1F926179D18}"/>
                  </a:ext>
                </a:extLst>
              </p:cNvPr>
              <p:cNvSpPr/>
              <p:nvPr userDrawn="1"/>
            </p:nvSpPr>
            <p:spPr>
              <a:xfrm>
                <a:off x="252031" y="655467"/>
                <a:ext cx="6475341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1372" y="2238426"/>
            <a:ext cx="6609256" cy="975291"/>
          </a:xfrm>
        </p:spPr>
        <p:txBody>
          <a:bodyPr/>
          <a:lstStyle/>
          <a:p>
            <a:r>
              <a:rPr lang="en-US" dirty="0">
                <a:solidFill>
                  <a:srgbClr val="2F3342"/>
                </a:solidFill>
              </a:rPr>
              <a:t>Title here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6550" y="4220123"/>
            <a:ext cx="6475342" cy="492742"/>
          </a:xfrm>
        </p:spPr>
        <p:txBody>
          <a:bodyPr>
            <a:normAutofit/>
          </a:bodyPr>
          <a:lstStyle/>
          <a:p>
            <a:r>
              <a:rPr lang="en-US" dirty="0"/>
              <a:t>Serving Our Community Since 1993</a:t>
            </a:r>
            <a:endParaRPr lang="en-US" dirty="0">
              <a:solidFill>
                <a:srgbClr val="2F3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1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5" y="1750802"/>
            <a:ext cx="11576482" cy="587876"/>
          </a:xfrm>
        </p:spPr>
        <p:txBody>
          <a:bodyPr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9665" y="2529751"/>
            <a:ext cx="7954392" cy="203807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 Birth Rate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 Child Abuse and Neglect Rate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Early Care and Education Reimbursements are not aligned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Our Family Resource Center is a hub for services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6413649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16D918-53B2-4970-9078-72B0791A2259}"/>
              </a:ext>
            </a:extLst>
          </p:cNvPr>
          <p:cNvSpPr txBox="1">
            <a:spLocks/>
          </p:cNvSpPr>
          <p:nvPr/>
        </p:nvSpPr>
        <p:spPr>
          <a:xfrm>
            <a:off x="6096000" y="540689"/>
            <a:ext cx="5138057" cy="5216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840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E851870-9E8C-4280-BEC2-2EC3099633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842" r="842"/>
          <a:stretch>
            <a:fillRect/>
          </a:stretch>
        </p:blipFill>
        <p:spPr>
          <a:xfrm>
            <a:off x="6942338" y="0"/>
            <a:ext cx="4166586" cy="687534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8E2138-2ECD-445D-A598-60F27413DAA9}"/>
              </a:ext>
            </a:extLst>
          </p:cNvPr>
          <p:cNvGrpSpPr/>
          <p:nvPr/>
        </p:nvGrpSpPr>
        <p:grpSpPr>
          <a:xfrm>
            <a:off x="118554" y="320705"/>
            <a:ext cx="5791200" cy="4330075"/>
            <a:chOff x="2184481" y="1119487"/>
            <a:chExt cx="7983532" cy="42800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EAED3E-23BF-4EA5-AA25-B988C51ED749}"/>
                </a:ext>
              </a:extLst>
            </p:cNvPr>
            <p:cNvSpPr/>
            <p:nvPr/>
          </p:nvSpPr>
          <p:spPr>
            <a:xfrm flipH="1">
              <a:off x="2184481" y="1119487"/>
              <a:ext cx="7221463" cy="3657599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95D707-3952-4BCF-8BB0-3D41CE27F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559154" y="1430691"/>
              <a:ext cx="7608859" cy="3968802"/>
              <a:chOff x="-504722" y="82846"/>
              <a:chExt cx="7608859" cy="742960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2AA852-E5AC-4EE7-9338-38EFBD7CDCD6}"/>
                  </a:ext>
                </a:extLst>
              </p:cNvPr>
              <p:cNvSpPr/>
              <p:nvPr userDrawn="1"/>
            </p:nvSpPr>
            <p:spPr>
              <a:xfrm>
                <a:off x="-504722" y="665419"/>
                <a:ext cx="7221463" cy="6847033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AD808B-1EE7-4434-B774-B6849AABB8AC}"/>
                  </a:ext>
                </a:extLst>
              </p:cNvPr>
              <p:cNvSpPr/>
              <p:nvPr userDrawn="1"/>
            </p:nvSpPr>
            <p:spPr>
              <a:xfrm>
                <a:off x="-124733" y="82846"/>
                <a:ext cx="7228870" cy="6847031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49A8C8-9616-4375-A785-93842125075E}"/>
                  </a:ext>
                </a:extLst>
              </p:cNvPr>
              <p:cNvSpPr/>
              <p:nvPr userDrawn="1"/>
            </p:nvSpPr>
            <p:spPr>
              <a:xfrm>
                <a:off x="252031" y="655467"/>
                <a:ext cx="6475341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097"/>
            <a:ext cx="4351911" cy="2384466"/>
          </a:xfrm>
        </p:spPr>
        <p:txBody>
          <a:bodyPr>
            <a:normAutofit/>
          </a:bodyPr>
          <a:lstStyle/>
          <a:p>
            <a:r>
              <a:rPr lang="en-US" sz="3600" dirty="0"/>
              <a:t>Needs and Challenges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3C256D-8187-4199-952C-D2BB841598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199" y="3132563"/>
            <a:ext cx="4351910" cy="296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73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77" y="540689"/>
            <a:ext cx="5138057" cy="587876"/>
          </a:xfrm>
        </p:spPr>
        <p:txBody>
          <a:bodyPr>
            <a:normAutofit/>
          </a:bodyPr>
          <a:lstStyle/>
          <a:p>
            <a:r>
              <a:rPr lang="en-US" dirty="0"/>
              <a:t>General Use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4B28E-5E14-4A77-AD4F-C979905862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34848" y="1155779"/>
            <a:ext cx="4958100" cy="365125"/>
          </a:xfrm>
        </p:spPr>
        <p:txBody>
          <a:bodyPr/>
          <a:lstStyle/>
          <a:p>
            <a:pPr algn="ctr"/>
            <a:r>
              <a:rPr lang="en-US" dirty="0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077" y="1804947"/>
            <a:ext cx="5138057" cy="33156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Lorem ipsum dolor sit amet, consectetur adipiscing elit. Ut gravida eros erat. Proin a tellus sed risus lobortis sagittis eu quis est. Duis ut aliquam nisi. Suspendisse vehicula mi diam, sit amet lacinia massa sodales ac. Fusce condimentum egestas nunc a maximus. 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Quisque</a:t>
            </a:r>
            <a:r>
              <a:rPr lang="en-US" sz="1400" dirty="0"/>
              <a:t> et orci purus. Proin dolor mi, ultrices sit amet ipsum placerat, congue mattis turpis. Donec vestibulum eros eget mauris dignissim, ut ultricies dolor viverra.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16D918-53B2-4970-9078-72B0791A2259}"/>
              </a:ext>
            </a:extLst>
          </p:cNvPr>
          <p:cNvSpPr txBox="1">
            <a:spLocks/>
          </p:cNvSpPr>
          <p:nvPr/>
        </p:nvSpPr>
        <p:spPr>
          <a:xfrm>
            <a:off x="6096000" y="540689"/>
            <a:ext cx="5138057" cy="4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dolor mi, </a:t>
            </a:r>
            <a:r>
              <a:rPr lang="en-US" sz="1400" dirty="0" err="1"/>
              <a:t>ultrices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ipsum </a:t>
            </a:r>
            <a:r>
              <a:rPr lang="en-US" sz="1400" dirty="0" err="1"/>
              <a:t>placerat</a:t>
            </a:r>
            <a:r>
              <a:rPr lang="en-US" sz="1400" dirty="0"/>
              <a:t>,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vestibulum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eget</a:t>
            </a:r>
            <a:r>
              <a:rPr lang="en-US" sz="1400" dirty="0"/>
              <a:t> </a:t>
            </a: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dignissim</a:t>
            </a:r>
            <a:r>
              <a:rPr lang="en-US" sz="1400" dirty="0"/>
              <a:t>,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ultricies</a:t>
            </a:r>
            <a:r>
              <a:rPr lang="en-US" sz="1400" dirty="0"/>
              <a:t> dolor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</p:spTree>
    <p:extLst>
      <p:ext uri="{BB962C8B-B14F-4D97-AF65-F5344CB8AC3E}">
        <p14:creationId xmlns:p14="http://schemas.microsoft.com/office/powerpoint/2010/main" val="2222848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51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9B4175B-2237-4E2B-8940-03CD8C850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2283" b="8634"/>
          <a:stretch/>
        </p:blipFill>
        <p:spPr>
          <a:xfrm>
            <a:off x="6599583" y="-7951"/>
            <a:ext cx="6960562" cy="483439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288" y="1956821"/>
            <a:ext cx="5138057" cy="587876"/>
          </a:xfrm>
        </p:spPr>
        <p:txBody>
          <a:bodyPr>
            <a:normAutofit/>
          </a:bodyPr>
          <a:lstStyle/>
          <a:p>
            <a:r>
              <a:rPr lang="en-US" dirty="0"/>
              <a:t>NC Pre-K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4B28E-5E14-4A77-AD4F-C979905862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50059" y="2571911"/>
            <a:ext cx="4958100" cy="365125"/>
          </a:xfrm>
        </p:spPr>
        <p:txBody>
          <a:bodyPr/>
          <a:lstStyle/>
          <a:p>
            <a:pPr algn="ctr"/>
            <a:r>
              <a:rPr lang="en-US" dirty="0"/>
              <a:t>Kindergarten Readiness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059" y="3027504"/>
            <a:ext cx="5138057" cy="20813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highlight>
                  <a:srgbClr val="FFFF00"/>
                </a:highlight>
              </a:rPr>
              <a:t>TEXT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DC514-7B3C-45AA-9414-821C5C1F3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54" r="9524"/>
          <a:stretch/>
        </p:blipFill>
        <p:spPr>
          <a:xfrm>
            <a:off x="2574524" y="5501144"/>
            <a:ext cx="2068498" cy="1005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016BE-F532-434E-BEFA-BF79A55E4608}"/>
              </a:ext>
            </a:extLst>
          </p:cNvPr>
          <p:cNvSpPr txBox="1"/>
          <p:nvPr/>
        </p:nvSpPr>
        <p:spPr>
          <a:xfrm>
            <a:off x="1731677" y="1449922"/>
            <a:ext cx="447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Promote Sector Economic Stability</a:t>
            </a:r>
          </a:p>
        </p:txBody>
      </p:sp>
    </p:spTree>
    <p:extLst>
      <p:ext uri="{BB962C8B-B14F-4D97-AF65-F5344CB8AC3E}">
        <p14:creationId xmlns:p14="http://schemas.microsoft.com/office/powerpoint/2010/main" val="48532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77" y="540689"/>
            <a:ext cx="5138057" cy="587876"/>
          </a:xfrm>
        </p:spPr>
        <p:txBody>
          <a:bodyPr>
            <a:normAutofit/>
          </a:bodyPr>
          <a:lstStyle/>
          <a:p>
            <a:r>
              <a:rPr lang="en-US" dirty="0"/>
              <a:t>General Use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4B28E-5E14-4A77-AD4F-C979905862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34848" y="1155779"/>
            <a:ext cx="4958100" cy="365125"/>
          </a:xfrm>
        </p:spPr>
        <p:txBody>
          <a:bodyPr/>
          <a:lstStyle/>
          <a:p>
            <a:pPr algn="ctr"/>
            <a:r>
              <a:rPr lang="en-US" dirty="0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077" y="1804947"/>
            <a:ext cx="5138057" cy="33156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Lorem ipsum dolor sit amet, consectetur adipiscing elit. Ut gravida eros erat. Proin a tellus sed risus lobortis sagittis eu quis est. Duis ut aliquam nisi. Suspendisse vehicula mi diam, sit amet lacinia massa sodales ac. Fusce condimentum egestas nunc a maximus. 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Quisque</a:t>
            </a:r>
            <a:r>
              <a:rPr lang="en-US" sz="1400" dirty="0"/>
              <a:t> et orci purus. Proin dolor mi, ultrices sit amet ipsum placerat, congue mattis turpis. Donec vestibulum eros eget mauris dignissim, ut ultricies dolor viverra.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16D918-53B2-4970-9078-72B0791A2259}"/>
              </a:ext>
            </a:extLst>
          </p:cNvPr>
          <p:cNvSpPr txBox="1">
            <a:spLocks/>
          </p:cNvSpPr>
          <p:nvPr/>
        </p:nvSpPr>
        <p:spPr>
          <a:xfrm>
            <a:off x="6096000" y="540689"/>
            <a:ext cx="5138057" cy="4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dolor mi, </a:t>
            </a:r>
            <a:r>
              <a:rPr lang="en-US" sz="1400" dirty="0" err="1"/>
              <a:t>ultrices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ipsum </a:t>
            </a:r>
            <a:r>
              <a:rPr lang="en-US" sz="1400" dirty="0" err="1"/>
              <a:t>placerat</a:t>
            </a:r>
            <a:r>
              <a:rPr lang="en-US" sz="1400" dirty="0"/>
              <a:t>,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vestibulum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eget</a:t>
            </a:r>
            <a:r>
              <a:rPr lang="en-US" sz="1400" dirty="0"/>
              <a:t> </a:t>
            </a: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dignissim</a:t>
            </a:r>
            <a:r>
              <a:rPr lang="en-US" sz="1400" dirty="0"/>
              <a:t>,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ultricies</a:t>
            </a:r>
            <a:r>
              <a:rPr lang="en-US" sz="1400" dirty="0"/>
              <a:t> dolor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</p:spTree>
    <p:extLst>
      <p:ext uri="{BB962C8B-B14F-4D97-AF65-F5344CB8AC3E}">
        <p14:creationId xmlns:p14="http://schemas.microsoft.com/office/powerpoint/2010/main" val="392132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9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32B2A-F443-47DA-A5C9-E0CCEC6C2F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438450" y="615009"/>
            <a:ext cx="3175821" cy="823912"/>
          </a:xfrm>
        </p:spPr>
        <p:txBody>
          <a:bodyPr/>
          <a:lstStyle/>
          <a:p>
            <a:r>
              <a:rPr lang="en-US" dirty="0"/>
              <a:t>NC Pre-K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DDF559-AB16-43D3-96DE-5FD6A71C1A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38450" y="1662078"/>
            <a:ext cx="3175821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Lorem ipsum dolor sit amet, consectetur adipiscing elit. Ut gravida eros erat. </a:t>
            </a:r>
          </a:p>
          <a:p>
            <a:r>
              <a:rPr lang="en-US" dirty="0"/>
              <a:t>Proin a tellus sed risus lobortis sagittis eu quis est. Duis ut aliquam nisi. Suspendisse vehicula mi diam, </a:t>
            </a:r>
          </a:p>
          <a:p>
            <a:r>
              <a:rPr lang="en-US" dirty="0"/>
              <a:t>sit amet lacinia massa sodales ac. Fusce condimentum egestas nunc a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F6ECD0F-66E9-4D96-8436-105A25A341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A13E42-CD87-480E-BBA3-81AF5B89F1D1}"/>
              </a:ext>
            </a:extLst>
          </p:cNvPr>
          <p:cNvGrpSpPr/>
          <p:nvPr/>
        </p:nvGrpSpPr>
        <p:grpSpPr>
          <a:xfrm>
            <a:off x="4098235" y="-500932"/>
            <a:ext cx="4091608" cy="6528026"/>
            <a:chOff x="2171076" y="1288869"/>
            <a:chExt cx="8010339" cy="39412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708D99-F531-424E-BA9F-D32A957EABD9}"/>
                </a:ext>
              </a:extLst>
            </p:cNvPr>
            <p:cNvSpPr/>
            <p:nvPr/>
          </p:nvSpPr>
          <p:spPr>
            <a:xfrm flipH="1">
              <a:off x="2171076" y="1288869"/>
              <a:ext cx="6738498" cy="3488217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A1F5F6-5D15-4D3A-BC7F-777CD1593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771040" y="1537899"/>
              <a:ext cx="7410375" cy="3692212"/>
              <a:chOff x="-518124" y="283540"/>
              <a:chExt cx="7410375" cy="691182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6CCF0F-AD75-4320-9A4D-FE4B4BD85A49}"/>
                  </a:ext>
                </a:extLst>
              </p:cNvPr>
              <p:cNvSpPr/>
              <p:nvPr userDrawn="1"/>
            </p:nvSpPr>
            <p:spPr>
              <a:xfrm>
                <a:off x="-518124" y="665419"/>
                <a:ext cx="6743812" cy="6529948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9B4FE0-304C-4816-9619-E1AB5258C50D}"/>
                  </a:ext>
                </a:extLst>
              </p:cNvPr>
              <p:cNvSpPr/>
              <p:nvPr userDrawn="1"/>
            </p:nvSpPr>
            <p:spPr>
              <a:xfrm>
                <a:off x="87154" y="283540"/>
                <a:ext cx="6805097" cy="6445643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A72AC0-0C8C-4A1B-8151-9EC547E06CC7}"/>
                  </a:ext>
                </a:extLst>
              </p:cNvPr>
              <p:cNvSpPr/>
              <p:nvPr userDrawn="1"/>
            </p:nvSpPr>
            <p:spPr>
              <a:xfrm>
                <a:off x="740312" y="655467"/>
                <a:ext cx="5498778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52652D39-A44E-44E9-A030-331424B9E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37" r="24941"/>
          <a:stretch/>
        </p:blipFill>
        <p:spPr>
          <a:xfrm>
            <a:off x="5030614" y="704951"/>
            <a:ext cx="2224174" cy="41162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FFF9893-AB20-4710-A1A7-87F2436995E0}"/>
              </a:ext>
            </a:extLst>
          </p:cNvPr>
          <p:cNvSpPr txBox="1">
            <a:spLocks/>
          </p:cNvSpPr>
          <p:nvPr/>
        </p:nvSpPr>
        <p:spPr>
          <a:xfrm>
            <a:off x="330618" y="615009"/>
            <a:ext cx="3175821" cy="8239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2F334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Family Resource Center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7F52AAFA-2F0E-4029-9EAC-7E05F3258DF0}"/>
              </a:ext>
            </a:extLst>
          </p:cNvPr>
          <p:cNvSpPr txBox="1">
            <a:spLocks/>
          </p:cNvSpPr>
          <p:nvPr/>
        </p:nvSpPr>
        <p:spPr>
          <a:xfrm>
            <a:off x="330618" y="1662078"/>
            <a:ext cx="3175821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Ut gravida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  <a:p>
            <a:r>
              <a:rPr lang="en-US" dirty="0" err="1"/>
              <a:t>Proin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est. Duis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nisi.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mi diam, </a:t>
            </a:r>
          </a:p>
          <a:p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ac.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</a:t>
            </a:r>
          </a:p>
        </p:txBody>
      </p:sp>
      <p:sp>
        <p:nvSpPr>
          <p:cNvPr id="33" name="Rectangle: Single Corner Snipped 32">
            <a:extLst>
              <a:ext uri="{FF2B5EF4-FFF2-40B4-BE49-F238E27FC236}">
                <a16:creationId xmlns:a16="http://schemas.microsoft.com/office/drawing/2014/main" id="{6B609DE0-51BD-4055-B5B3-403F66CD9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8DCB4E04-7529-4090-BC7C-B84C7DAE5BF6}"/>
              </a:ext>
            </a:extLst>
          </p:cNvPr>
          <p:cNvSpPr txBox="1">
            <a:spLocks/>
          </p:cNvSpPr>
          <p:nvPr/>
        </p:nvSpPr>
        <p:spPr>
          <a:xfrm>
            <a:off x="11549268" y="6477257"/>
            <a:ext cx="642731" cy="4078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fld id="{8C2E478F-E849-4A8C-AF1F-CBCC78A7CBFA}" type="slidenum">
              <a:rPr lang="en-US" sz="1200" smtClean="0">
                <a:solidFill>
                  <a:schemeClr val="bg1"/>
                </a:solidFill>
              </a:rPr>
              <a:pPr marL="0" indent="0" algn="ctr"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3B67146-C850-4BAA-932D-79EA45FF679A}"/>
              </a:ext>
            </a:extLst>
          </p:cNvPr>
          <p:cNvSpPr txBox="1">
            <a:spLocks/>
          </p:cNvSpPr>
          <p:nvPr/>
        </p:nvSpPr>
        <p:spPr>
          <a:xfrm>
            <a:off x="577729" y="-20104"/>
            <a:ext cx="3175821" cy="8239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2F334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Summary Slide</a:t>
            </a:r>
          </a:p>
        </p:txBody>
      </p:sp>
    </p:spTree>
    <p:extLst>
      <p:ext uri="{BB962C8B-B14F-4D97-AF65-F5344CB8AC3E}">
        <p14:creationId xmlns:p14="http://schemas.microsoft.com/office/powerpoint/2010/main" val="317438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D329280-EB71-4039-AF23-3FBEF12606FA}"/>
              </a:ext>
            </a:extLst>
          </p:cNvPr>
          <p:cNvSpPr/>
          <p:nvPr/>
        </p:nvSpPr>
        <p:spPr>
          <a:xfrm flipH="1">
            <a:off x="2184481" y="1119487"/>
            <a:ext cx="7221463" cy="3657599"/>
          </a:xfrm>
          <a:prstGeom prst="rect">
            <a:avLst/>
          </a:prstGeom>
          <a:gradFill>
            <a:gsLst>
              <a:gs pos="0">
                <a:srgbClr val="FF9016"/>
              </a:gs>
              <a:gs pos="100000">
                <a:srgbClr val="FF9016">
                  <a:alpha val="25000"/>
                </a:srgbClr>
              </a:gs>
              <a:gs pos="50000">
                <a:srgbClr val="FF9016">
                  <a:alpha val="5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+</a:t>
            </a:r>
          </a:p>
          <a:p>
            <a:pPr algn="ctr"/>
            <a:endParaRPr lang="en-US" sz="1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46D629-3A67-4E62-ACF4-4C75A1E4A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559154" y="1430691"/>
            <a:ext cx="7608859" cy="3968802"/>
            <a:chOff x="-504722" y="82846"/>
            <a:chExt cx="7608859" cy="742960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A9BAF5-E3B3-4ED6-8102-BC89DE56EFA2}"/>
                </a:ext>
              </a:extLst>
            </p:cNvPr>
            <p:cNvSpPr/>
            <p:nvPr userDrawn="1"/>
          </p:nvSpPr>
          <p:spPr>
            <a:xfrm>
              <a:off x="-504722" y="665419"/>
              <a:ext cx="7221463" cy="6847033"/>
            </a:xfrm>
            <a:prstGeom prst="rect">
              <a:avLst/>
            </a:prstGeom>
            <a:gradFill>
              <a:gsLst>
                <a:gs pos="0">
                  <a:srgbClr val="0082C8"/>
                </a:gs>
                <a:gs pos="100000">
                  <a:srgbClr val="0082C8">
                    <a:alpha val="25000"/>
                  </a:srgbClr>
                </a:gs>
                <a:gs pos="50000">
                  <a:srgbClr val="0082C8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F154F2-2DA0-4368-B1DA-C50663CCED1B}"/>
                </a:ext>
              </a:extLst>
            </p:cNvPr>
            <p:cNvSpPr/>
            <p:nvPr userDrawn="1"/>
          </p:nvSpPr>
          <p:spPr>
            <a:xfrm>
              <a:off x="-124733" y="82846"/>
              <a:ext cx="7228870" cy="6847031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22FBA7-531F-46C7-82A6-4893F192746E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THANK YOU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D1A8B76-0212-482C-A4BD-7510C33C0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20707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3E93C-BE13-440B-B128-D3F92ABB8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9" r="10000"/>
          <a:stretch/>
        </p:blipFill>
        <p:spPr>
          <a:xfrm>
            <a:off x="2646950" y="1"/>
            <a:ext cx="8313821" cy="4123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A942EF-8D5A-4872-A3FD-E6657BB12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950" y="4131507"/>
            <a:ext cx="8313821" cy="9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1EFFB7-8B3E-491D-89F4-6C4D129650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5159" t="22293" r="402" b="15229"/>
          <a:stretch/>
        </p:blipFill>
        <p:spPr>
          <a:xfrm>
            <a:off x="-102042" y="-38819"/>
            <a:ext cx="12396083" cy="69356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B205EF-4045-42E3-8101-270CAA2CF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7551" y="-269408"/>
            <a:ext cx="12468288" cy="7361971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3E041-45DF-4165-B7AA-91B10DB86D6C}"/>
              </a:ext>
            </a:extLst>
          </p:cNvPr>
          <p:cNvGrpSpPr/>
          <p:nvPr/>
        </p:nvGrpSpPr>
        <p:grpSpPr>
          <a:xfrm>
            <a:off x="2690284" y="1065475"/>
            <a:ext cx="7983532" cy="4786685"/>
            <a:chOff x="2184481" y="1119487"/>
            <a:chExt cx="7983532" cy="428000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8F3ED9-9E77-48F6-8D96-FBF979F8AAC3}"/>
                </a:ext>
              </a:extLst>
            </p:cNvPr>
            <p:cNvSpPr/>
            <p:nvPr/>
          </p:nvSpPr>
          <p:spPr>
            <a:xfrm flipH="1">
              <a:off x="2184481" y="1119487"/>
              <a:ext cx="7221463" cy="3657599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CE876A-B7B1-4E79-8C89-1142EACE0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559154" y="1430691"/>
              <a:ext cx="7608859" cy="3968802"/>
              <a:chOff x="-504722" y="82846"/>
              <a:chExt cx="7608859" cy="742960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2BD2C3-D9D6-48F8-BEB1-BEB5A3AA48D9}"/>
                  </a:ext>
                </a:extLst>
              </p:cNvPr>
              <p:cNvSpPr/>
              <p:nvPr userDrawn="1"/>
            </p:nvSpPr>
            <p:spPr>
              <a:xfrm>
                <a:off x="-504722" y="665419"/>
                <a:ext cx="7221463" cy="6847033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BA1E65-ADC4-46CD-9A2B-34DD1F66A1CC}"/>
                  </a:ext>
                </a:extLst>
              </p:cNvPr>
              <p:cNvSpPr/>
              <p:nvPr userDrawn="1"/>
            </p:nvSpPr>
            <p:spPr>
              <a:xfrm>
                <a:off x="-124733" y="82846"/>
                <a:ext cx="7228870" cy="6847031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4E1075A-C90E-4A9A-AC82-D6229F4C7C20}"/>
                  </a:ext>
                </a:extLst>
              </p:cNvPr>
              <p:cNvSpPr/>
              <p:nvPr userDrawn="1"/>
            </p:nvSpPr>
            <p:spPr>
              <a:xfrm>
                <a:off x="252031" y="655467"/>
                <a:ext cx="6475341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C2EEB1E-E5B2-44FA-8D26-4D510438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765" y="1771444"/>
            <a:ext cx="4634142" cy="176960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community collaborations &amp; Impacts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F2E0D99-FB22-4130-AAF1-73D2822A328F}"/>
              </a:ext>
            </a:extLst>
          </p:cNvPr>
          <p:cNvSpPr txBox="1">
            <a:spLocks/>
          </p:cNvSpPr>
          <p:nvPr/>
        </p:nvSpPr>
        <p:spPr>
          <a:xfrm>
            <a:off x="4415765" y="3776775"/>
            <a:ext cx="4634142" cy="29643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2F3342"/>
                </a:solidFill>
              </a:rPr>
              <a:t>Investments in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883CD-D95A-465D-A95C-03D8AB09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0" y="4197933"/>
            <a:ext cx="3758718" cy="804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A686-F718-4B5F-BD82-58E7DF7CF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971" y="4240689"/>
            <a:ext cx="1373611" cy="8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6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77" y="540689"/>
            <a:ext cx="5138057" cy="587876"/>
          </a:xfrm>
        </p:spPr>
        <p:txBody>
          <a:bodyPr>
            <a:normAutofit/>
          </a:bodyPr>
          <a:lstStyle/>
          <a:p>
            <a:r>
              <a:rPr lang="en-US" dirty="0"/>
              <a:t>General Use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4B28E-5E14-4A77-AD4F-C979905862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34848" y="1155779"/>
            <a:ext cx="4958100" cy="365125"/>
          </a:xfrm>
        </p:spPr>
        <p:txBody>
          <a:bodyPr/>
          <a:lstStyle/>
          <a:p>
            <a:pPr algn="ctr"/>
            <a:r>
              <a:rPr lang="en-US" dirty="0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077" y="1804947"/>
            <a:ext cx="5138057" cy="33156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Lorem ipsum dolor sit amet, consectetur adipiscing elit. Ut gravida eros erat. Proin a tellus sed risus lobortis sagittis eu quis est. Duis ut aliquam nisi. Suspendisse vehicula mi diam, sit amet lacinia massa sodales ac. Fusce condimentum egestas nunc a maximus. 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Quisque</a:t>
            </a:r>
            <a:r>
              <a:rPr lang="en-US" sz="1400" dirty="0"/>
              <a:t> et orci purus. Proin dolor mi, ultrices sit amet ipsum placerat, congue mattis turpis. Donec vestibulum eros eget mauris dignissim, ut ultricies dolor viverra.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16D918-53B2-4970-9078-72B0791A2259}"/>
              </a:ext>
            </a:extLst>
          </p:cNvPr>
          <p:cNvSpPr txBox="1">
            <a:spLocks/>
          </p:cNvSpPr>
          <p:nvPr/>
        </p:nvSpPr>
        <p:spPr>
          <a:xfrm>
            <a:off x="6096000" y="540689"/>
            <a:ext cx="5138057" cy="4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dolor mi, </a:t>
            </a:r>
            <a:r>
              <a:rPr lang="en-US" sz="1400" dirty="0" err="1"/>
              <a:t>ultrices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ipsum </a:t>
            </a:r>
            <a:r>
              <a:rPr lang="en-US" sz="1400" dirty="0" err="1"/>
              <a:t>placerat</a:t>
            </a:r>
            <a:r>
              <a:rPr lang="en-US" sz="1400" dirty="0"/>
              <a:t>,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vestibulum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eget</a:t>
            </a:r>
            <a:r>
              <a:rPr lang="en-US" sz="1400" dirty="0"/>
              <a:t> </a:t>
            </a: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dignissim</a:t>
            </a:r>
            <a:r>
              <a:rPr lang="en-US" sz="1400" dirty="0"/>
              <a:t>,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ultricies</a:t>
            </a:r>
            <a:r>
              <a:rPr lang="en-US" sz="1400" dirty="0"/>
              <a:t> dolor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</p:spTree>
    <p:extLst>
      <p:ext uri="{BB962C8B-B14F-4D97-AF65-F5344CB8AC3E}">
        <p14:creationId xmlns:p14="http://schemas.microsoft.com/office/powerpoint/2010/main" val="351903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4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81DD172-E33B-4432-B4CC-D1F64B36E0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4190" t="-312" r="-14190" b="-87"/>
          <a:stretch/>
        </p:blipFill>
        <p:spPr>
          <a:xfrm>
            <a:off x="5190109" y="-85060"/>
            <a:ext cx="9683541" cy="694306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8E2138-2ECD-445D-A598-60F27413DAA9}"/>
              </a:ext>
            </a:extLst>
          </p:cNvPr>
          <p:cNvGrpSpPr/>
          <p:nvPr/>
        </p:nvGrpSpPr>
        <p:grpSpPr>
          <a:xfrm>
            <a:off x="118554" y="320705"/>
            <a:ext cx="5791200" cy="4330075"/>
            <a:chOff x="2184481" y="1119487"/>
            <a:chExt cx="7983532" cy="42800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EAED3E-23BF-4EA5-AA25-B988C51ED749}"/>
                </a:ext>
              </a:extLst>
            </p:cNvPr>
            <p:cNvSpPr/>
            <p:nvPr/>
          </p:nvSpPr>
          <p:spPr>
            <a:xfrm flipH="1">
              <a:off x="2184481" y="1119487"/>
              <a:ext cx="7221463" cy="3657599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95D707-3952-4BCF-8BB0-3D41CE27F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559154" y="1430691"/>
              <a:ext cx="7608859" cy="3968802"/>
              <a:chOff x="-504722" y="82846"/>
              <a:chExt cx="7608859" cy="742960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2AA852-E5AC-4EE7-9338-38EFBD7CDCD6}"/>
                  </a:ext>
                </a:extLst>
              </p:cNvPr>
              <p:cNvSpPr/>
              <p:nvPr userDrawn="1"/>
            </p:nvSpPr>
            <p:spPr>
              <a:xfrm>
                <a:off x="-504722" y="665419"/>
                <a:ext cx="7221463" cy="6847033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AD808B-1EE7-4434-B774-B6849AABB8AC}"/>
                  </a:ext>
                </a:extLst>
              </p:cNvPr>
              <p:cNvSpPr/>
              <p:nvPr userDrawn="1"/>
            </p:nvSpPr>
            <p:spPr>
              <a:xfrm>
                <a:off x="-124733" y="82846"/>
                <a:ext cx="7228870" cy="6847031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49A8C8-9616-4375-A785-93842125075E}"/>
                  </a:ext>
                </a:extLst>
              </p:cNvPr>
              <p:cNvSpPr/>
              <p:nvPr userDrawn="1"/>
            </p:nvSpPr>
            <p:spPr>
              <a:xfrm>
                <a:off x="252031" y="655467"/>
                <a:ext cx="6475341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3" y="950394"/>
            <a:ext cx="4685601" cy="3070698"/>
          </a:xfrm>
        </p:spPr>
        <p:txBody>
          <a:bodyPr>
            <a:normAutofit/>
          </a:bodyPr>
          <a:lstStyle/>
          <a:p>
            <a:r>
              <a:rPr lang="en-US" sz="3600" dirty="0"/>
              <a:t>Priorities</a:t>
            </a:r>
          </a:p>
        </p:txBody>
      </p:sp>
    </p:spTree>
    <p:extLst>
      <p:ext uri="{BB962C8B-B14F-4D97-AF65-F5344CB8AC3E}">
        <p14:creationId xmlns:p14="http://schemas.microsoft.com/office/powerpoint/2010/main" val="294830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77" y="540689"/>
            <a:ext cx="5138057" cy="587876"/>
          </a:xfrm>
        </p:spPr>
        <p:txBody>
          <a:bodyPr>
            <a:normAutofit/>
          </a:bodyPr>
          <a:lstStyle/>
          <a:p>
            <a:r>
              <a:rPr lang="en-US" dirty="0"/>
              <a:t>General Use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4B28E-5E14-4A77-AD4F-C979905862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34848" y="1155779"/>
            <a:ext cx="4958100" cy="365125"/>
          </a:xfrm>
        </p:spPr>
        <p:txBody>
          <a:bodyPr/>
          <a:lstStyle/>
          <a:p>
            <a:pPr algn="ctr"/>
            <a:r>
              <a:rPr lang="en-US" dirty="0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077" y="1804947"/>
            <a:ext cx="5138057" cy="33156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Lorem ipsum dolor sit amet, consectetur adipiscing elit. Ut gravida eros erat. Proin a tellus sed risus lobortis sagittis eu quis est. Duis ut aliquam nisi. Suspendisse vehicula mi diam, sit amet lacinia massa sodales ac. Fusce condimentum egestas nunc a maximus. 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Quisque</a:t>
            </a:r>
            <a:r>
              <a:rPr lang="en-US" sz="1400" dirty="0"/>
              <a:t> et orci purus. Proin dolor mi, ultrices sit amet ipsum placerat, congue mattis turpis. Donec vestibulum eros eget mauris dignissim, ut ultricies dolor viverra.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16D918-53B2-4970-9078-72B0791A2259}"/>
              </a:ext>
            </a:extLst>
          </p:cNvPr>
          <p:cNvSpPr txBox="1">
            <a:spLocks/>
          </p:cNvSpPr>
          <p:nvPr/>
        </p:nvSpPr>
        <p:spPr>
          <a:xfrm>
            <a:off x="6096000" y="540689"/>
            <a:ext cx="5138057" cy="4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dolor mi, </a:t>
            </a:r>
            <a:r>
              <a:rPr lang="en-US" sz="1400" dirty="0" err="1"/>
              <a:t>ultrices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ipsum </a:t>
            </a:r>
            <a:r>
              <a:rPr lang="en-US" sz="1400" dirty="0" err="1"/>
              <a:t>placerat</a:t>
            </a:r>
            <a:r>
              <a:rPr lang="en-US" sz="1400" dirty="0"/>
              <a:t>,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vestibulum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eget</a:t>
            </a:r>
            <a:r>
              <a:rPr lang="en-US" sz="1400" dirty="0"/>
              <a:t> </a:t>
            </a: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dignissim</a:t>
            </a:r>
            <a:r>
              <a:rPr lang="en-US" sz="1400" dirty="0"/>
              <a:t>,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ultricies</a:t>
            </a:r>
            <a:r>
              <a:rPr lang="en-US" sz="1400" dirty="0"/>
              <a:t> dolor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 </a:t>
            </a:r>
            <a:r>
              <a:rPr lang="en-US" sz="1400" dirty="0" err="1"/>
              <a:t>Quisque</a:t>
            </a:r>
            <a:r>
              <a:rPr lang="en-US" sz="1400" dirty="0"/>
              <a:t> et </a:t>
            </a:r>
            <a:r>
              <a:rPr lang="en-US" sz="1400" dirty="0" err="1"/>
              <a:t>orci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Ut gravida </a:t>
            </a:r>
            <a:r>
              <a:rPr lang="en-US" sz="1400" dirty="0" err="1"/>
              <a:t>eros</a:t>
            </a:r>
            <a:r>
              <a:rPr lang="en-US" sz="1400" dirty="0"/>
              <a:t> </a:t>
            </a:r>
            <a:r>
              <a:rPr lang="en-US" sz="1400" dirty="0" err="1"/>
              <a:t>erat</a:t>
            </a:r>
            <a:r>
              <a:rPr lang="en-US" sz="1400" dirty="0"/>
              <a:t>. </a:t>
            </a:r>
            <a:r>
              <a:rPr lang="en-US" sz="1400" dirty="0" err="1"/>
              <a:t>Proin</a:t>
            </a:r>
            <a:r>
              <a:rPr lang="en-US" sz="1400" dirty="0"/>
              <a:t> a </a:t>
            </a:r>
            <a:r>
              <a:rPr lang="en-US" sz="1400" dirty="0" err="1"/>
              <a:t>tellus</a:t>
            </a:r>
            <a:r>
              <a:rPr lang="en-US" sz="1400" dirty="0"/>
              <a:t> sed </a:t>
            </a:r>
            <a:r>
              <a:rPr lang="en-US" sz="1400" dirty="0" err="1"/>
              <a:t>risus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est. Duis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aliquam</a:t>
            </a:r>
            <a:r>
              <a:rPr lang="en-US" sz="1400" dirty="0"/>
              <a:t> nisi. </a:t>
            </a:r>
            <a:r>
              <a:rPr lang="en-US" sz="1400" dirty="0" err="1"/>
              <a:t>Suspendisse</a:t>
            </a:r>
            <a:r>
              <a:rPr lang="en-US" sz="1400" dirty="0"/>
              <a:t> </a:t>
            </a:r>
            <a:r>
              <a:rPr lang="en-US" sz="1400" dirty="0" err="1"/>
              <a:t>vehicula</a:t>
            </a:r>
            <a:r>
              <a:rPr lang="en-US" sz="1400" dirty="0"/>
              <a:t> mi diam, sit </a:t>
            </a:r>
            <a:r>
              <a:rPr lang="en-US" sz="1400" dirty="0" err="1"/>
              <a:t>amet</a:t>
            </a:r>
            <a:r>
              <a:rPr lang="en-US" sz="1400" dirty="0"/>
              <a:t> lacinia </a:t>
            </a:r>
            <a:r>
              <a:rPr lang="en-US" sz="1400" dirty="0" err="1"/>
              <a:t>massa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ac.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egestas</a:t>
            </a:r>
            <a:r>
              <a:rPr lang="en-US" sz="1400" dirty="0"/>
              <a:t> </a:t>
            </a:r>
            <a:r>
              <a:rPr lang="en-US" sz="1400" dirty="0" err="1"/>
              <a:t>nunc</a:t>
            </a:r>
            <a:r>
              <a:rPr lang="en-US" sz="1400" dirty="0"/>
              <a:t> a maximus.</a:t>
            </a:r>
          </a:p>
        </p:txBody>
      </p:sp>
    </p:spTree>
    <p:extLst>
      <p:ext uri="{BB962C8B-B14F-4D97-AF65-F5344CB8AC3E}">
        <p14:creationId xmlns:p14="http://schemas.microsoft.com/office/powerpoint/2010/main" val="343078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DF53DB-409B-49FA-A52D-E30AD84AE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5497609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4D90B-FC4E-4781-9E54-536CECF8BA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5554908"/>
            <a:ext cx="642731" cy="407804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6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C4E79E8-E584-466C-A3BB-0DFC936590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7887" r="1684"/>
          <a:stretch/>
        </p:blipFill>
        <p:spPr>
          <a:xfrm>
            <a:off x="5364665" y="0"/>
            <a:ext cx="7235708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8E2138-2ECD-445D-A598-60F27413DAA9}"/>
              </a:ext>
            </a:extLst>
          </p:cNvPr>
          <p:cNvGrpSpPr/>
          <p:nvPr/>
        </p:nvGrpSpPr>
        <p:grpSpPr>
          <a:xfrm>
            <a:off x="118554" y="320705"/>
            <a:ext cx="5791200" cy="4330075"/>
            <a:chOff x="2184481" y="1119487"/>
            <a:chExt cx="7983532" cy="42800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EAED3E-23BF-4EA5-AA25-B988C51ED749}"/>
                </a:ext>
              </a:extLst>
            </p:cNvPr>
            <p:cNvSpPr/>
            <p:nvPr/>
          </p:nvSpPr>
          <p:spPr>
            <a:xfrm flipH="1">
              <a:off x="2184481" y="1119487"/>
              <a:ext cx="7221463" cy="3657599"/>
            </a:xfrm>
            <a:prstGeom prst="rect">
              <a:avLst/>
            </a:prstGeom>
            <a:gradFill>
              <a:gsLst>
                <a:gs pos="0">
                  <a:srgbClr val="FF9016"/>
                </a:gs>
                <a:gs pos="100000">
                  <a:srgbClr val="FF9016">
                    <a:alpha val="25000"/>
                  </a:srgbClr>
                </a:gs>
                <a:gs pos="50000">
                  <a:srgbClr val="FF9016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+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95D707-3952-4BCF-8BB0-3D41CE27F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flipH="1">
              <a:off x="2559154" y="1430691"/>
              <a:ext cx="7608859" cy="3968802"/>
              <a:chOff x="-504722" y="82846"/>
              <a:chExt cx="7608859" cy="742960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2AA852-E5AC-4EE7-9338-38EFBD7CDCD6}"/>
                  </a:ext>
                </a:extLst>
              </p:cNvPr>
              <p:cNvSpPr/>
              <p:nvPr userDrawn="1"/>
            </p:nvSpPr>
            <p:spPr>
              <a:xfrm>
                <a:off x="-504722" y="665419"/>
                <a:ext cx="7221463" cy="6847033"/>
              </a:xfrm>
              <a:prstGeom prst="rect">
                <a:avLst/>
              </a:prstGeom>
              <a:gradFill>
                <a:gsLst>
                  <a:gs pos="0">
                    <a:srgbClr val="0082C8"/>
                  </a:gs>
                  <a:gs pos="100000">
                    <a:srgbClr val="0082C8">
                      <a:alpha val="25000"/>
                    </a:srgbClr>
                  </a:gs>
                  <a:gs pos="50000">
                    <a:srgbClr val="0082C8">
                      <a:alpha val="50000"/>
                    </a:srgb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+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AD808B-1EE7-4434-B774-B6849AABB8AC}"/>
                  </a:ext>
                </a:extLst>
              </p:cNvPr>
              <p:cNvSpPr/>
              <p:nvPr userDrawn="1"/>
            </p:nvSpPr>
            <p:spPr>
              <a:xfrm>
                <a:off x="-124733" y="82846"/>
                <a:ext cx="7228870" cy="6847031"/>
              </a:xfrm>
              <a:prstGeom prst="rect">
                <a:avLst/>
              </a:prstGeom>
              <a:noFill/>
              <a:ln w="127000">
                <a:solidFill>
                  <a:srgbClr val="2F3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49A8C8-9616-4375-A785-93842125075E}"/>
                  </a:ext>
                </a:extLst>
              </p:cNvPr>
              <p:cNvSpPr/>
              <p:nvPr userDrawn="1"/>
            </p:nvSpPr>
            <p:spPr>
              <a:xfrm>
                <a:off x="252031" y="655467"/>
                <a:ext cx="6475341" cy="570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3" y="950394"/>
            <a:ext cx="4685601" cy="3070698"/>
          </a:xfrm>
        </p:spPr>
        <p:txBody>
          <a:bodyPr>
            <a:normAutofit/>
          </a:bodyPr>
          <a:lstStyle/>
          <a:p>
            <a:r>
              <a:rPr lang="en-US" sz="3600" dirty="0"/>
              <a:t>Why services are needed</a:t>
            </a:r>
          </a:p>
        </p:txBody>
      </p:sp>
    </p:spTree>
    <p:extLst>
      <p:ext uri="{BB962C8B-B14F-4D97-AF65-F5344CB8AC3E}">
        <p14:creationId xmlns:p14="http://schemas.microsoft.com/office/powerpoint/2010/main" val="2198471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Light modernist presentation_RVA_v3.potx" id="{1300540C-5346-469F-AA5C-717C09787E7E}" vid="{ADCE5FDD-C8BF-4BDC-86F8-B24C14EB90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19B998-C0F0-415C-AF4D-F10DCCD30A25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71af3243-3dd4-4a8d-8c0d-dd76da1f02a5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6AD934DA-6EDB-4DB8-AE5C-9399A1369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7BEDAB-01B4-4BD0-9390-31AD92800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1504</Words>
  <Application>Microsoft Office PowerPoint</Application>
  <PresentationFormat>Widescreen</PresentationFormat>
  <Paragraphs>1077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Title here</vt:lpstr>
      <vt:lpstr>PowerPoint Presentation</vt:lpstr>
      <vt:lpstr> community collaborations &amp; Impacts</vt:lpstr>
      <vt:lpstr>General Use Slide</vt:lpstr>
      <vt:lpstr>PowerPoint Presentation</vt:lpstr>
      <vt:lpstr>Priorities</vt:lpstr>
      <vt:lpstr>General Use Slide</vt:lpstr>
      <vt:lpstr>PowerPoint Presentation</vt:lpstr>
      <vt:lpstr>Why services are needed</vt:lpstr>
      <vt:lpstr>Title here</vt:lpstr>
      <vt:lpstr>Needs and Challenges</vt:lpstr>
      <vt:lpstr>General Use Slide</vt:lpstr>
      <vt:lpstr>PowerPoint Presentation</vt:lpstr>
      <vt:lpstr>NC Pre-K</vt:lpstr>
      <vt:lpstr>General Use Slide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2021-10-15T15:52:56Z</dcterms:created>
  <dcterms:modified xsi:type="dcterms:W3CDTF">2022-05-09T15:55:52Z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